
<file path=[Content_Types].xml><?xml version="1.0" encoding="utf-8"?>
<Types xmlns="http://schemas.openxmlformats.org/package/2006/content-types">
  <Default Extension="xml" ContentType="application/xml"/>
  <Default Extension="png" ContentType="image/png"/>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10080625" cy="7559675"/>
  <p:notesSz cx="7772400" cy="100584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381">
          <p15:clr>
            <a:srgbClr val="A4A3A4"/>
          </p15:clr>
        </p15:guide>
        <p15:guide id="2" pos="3175">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08"/>
    <p:restoredTop sz="94545"/>
  </p:normalViewPr>
  <p:slideViewPr>
    <p:cSldViewPr snapToGrid="0" snapToObjects="1">
      <p:cViewPr varScale="1">
        <p:scale>
          <a:sx n="71" d="100"/>
          <a:sy n="71" d="100"/>
        </p:scale>
        <p:origin x="2056" y="184"/>
      </p:cViewPr>
      <p:guideLst>
        <p:guide orient="horz" pos="2381"/>
        <p:guide pos="3175"/>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notesMaster" Target="notesMasters/notesMaster1.xml"/><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 Id="rId19"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9" name="Rectangle 1"/>
          <p:cNvSpPr/>
          <p:nvPr/>
        </p:nvSpPr>
        <p:spPr>
          <a:xfrm>
            <a:off x="0" y="0"/>
            <a:ext cx="7772400" cy="10058400"/>
          </a:xfrm>
          <a:prstGeom prst="rect">
            <a:avLst/>
          </a:prstGeom>
          <a:solidFill>
            <a:srgbClr val="FFFFFF"/>
          </a:solidFill>
          <a:ln w="9360">
            <a:noFill/>
          </a:ln>
        </p:spPr>
      </p:sp>
      <p:sp>
        <p:nvSpPr>
          <p:cNvPr id="40" name="CustomShape 2"/>
          <p:cNvSpPr/>
          <p:nvPr/>
        </p:nvSpPr>
        <p:spPr>
          <a:xfrm>
            <a:off x="0" y="0"/>
            <a:ext cx="7772400" cy="10058400"/>
          </a:xfrm>
          <a:prstGeom prst="roundRect">
            <a:avLst>
              <a:gd name="adj" fmla="val 4"/>
            </a:avLst>
          </a:prstGeom>
          <a:solidFill>
            <a:srgbClr val="FFFFFF"/>
          </a:solidFill>
          <a:ln>
            <a:noFill/>
          </a:ln>
        </p:spPr>
        <p:style>
          <a:lnRef idx="0">
            <a:scrgbClr r="0" g="0" b="0"/>
          </a:lnRef>
          <a:fillRef idx="0">
            <a:scrgbClr r="0" g="0" b="0"/>
          </a:fillRef>
          <a:effectRef idx="0">
            <a:scrgbClr r="0" g="0" b="0"/>
          </a:effectRef>
          <a:fontRef idx="minor"/>
        </p:style>
      </p:sp>
      <p:sp>
        <p:nvSpPr>
          <p:cNvPr id="41" name="CustomShape 3"/>
          <p:cNvSpPr/>
          <p:nvPr/>
        </p:nvSpPr>
        <p:spPr>
          <a:xfrm>
            <a:off x="0" y="0"/>
            <a:ext cx="7772400" cy="10058400"/>
          </a:xfrm>
          <a:prstGeom prst="roundRect">
            <a:avLst>
              <a:gd name="adj" fmla="val 4"/>
            </a:avLst>
          </a:prstGeom>
          <a:solidFill>
            <a:srgbClr val="FFFFFF"/>
          </a:solidFill>
          <a:ln>
            <a:noFill/>
          </a:ln>
        </p:spPr>
        <p:style>
          <a:lnRef idx="0">
            <a:scrgbClr r="0" g="0" b="0"/>
          </a:lnRef>
          <a:fillRef idx="0">
            <a:scrgbClr r="0" g="0" b="0"/>
          </a:fillRef>
          <a:effectRef idx="0">
            <a:scrgbClr r="0" g="0" b="0"/>
          </a:effectRef>
          <a:fontRef idx="minor"/>
        </p:style>
      </p:sp>
      <p:sp>
        <p:nvSpPr>
          <p:cNvPr id="42" name="CustomShape 4"/>
          <p:cNvSpPr/>
          <p:nvPr/>
        </p:nvSpPr>
        <p:spPr>
          <a:xfrm>
            <a:off x="0" y="0"/>
            <a:ext cx="7772400" cy="10058400"/>
          </a:xfrm>
          <a:prstGeom prst="roundRect">
            <a:avLst>
              <a:gd name="adj" fmla="val 4"/>
            </a:avLst>
          </a:prstGeom>
          <a:solidFill>
            <a:srgbClr val="FFFFFF"/>
          </a:solidFill>
          <a:ln>
            <a:noFill/>
          </a:ln>
        </p:spPr>
        <p:style>
          <a:lnRef idx="0">
            <a:scrgbClr r="0" g="0" b="0"/>
          </a:lnRef>
          <a:fillRef idx="0">
            <a:scrgbClr r="0" g="0" b="0"/>
          </a:fillRef>
          <a:effectRef idx="0">
            <a:scrgbClr r="0" g="0" b="0"/>
          </a:effectRef>
          <a:fontRef idx="minor"/>
        </p:style>
      </p:sp>
      <p:sp>
        <p:nvSpPr>
          <p:cNvPr id="43" name="PlaceHolder 5"/>
          <p:cNvSpPr>
            <a:spLocks noGrp="1"/>
          </p:cNvSpPr>
          <p:nvPr>
            <p:ph type="body"/>
          </p:nvPr>
        </p:nvSpPr>
        <p:spPr>
          <a:xfrm>
            <a:off x="777600" y="4776840"/>
            <a:ext cx="6211800" cy="4519440"/>
          </a:xfrm>
          <a:prstGeom prst="rect">
            <a:avLst/>
          </a:prstGeom>
        </p:spPr>
        <p:txBody>
          <a:bodyPr lIns="0" tIns="0" rIns="0" bIns="0"/>
          <a:lstStyle/>
          <a:p>
            <a:r>
              <a:rPr lang="en-US" sz="1200">
                <a:latin typeface="Times New Roman"/>
              </a:rPr>
              <a:t>Click to edit the notes format</a:t>
            </a:r>
            <a:endParaRPr/>
          </a:p>
        </p:txBody>
      </p:sp>
      <p:sp>
        <p:nvSpPr>
          <p:cNvPr id="44" name="PlaceHolder 6"/>
          <p:cNvSpPr>
            <a:spLocks noGrp="1"/>
          </p:cNvSpPr>
          <p:nvPr>
            <p:ph type="hdr"/>
          </p:nvPr>
        </p:nvSpPr>
        <p:spPr>
          <a:xfrm>
            <a:off x="-360" y="0"/>
            <a:ext cx="3367080" cy="496800"/>
          </a:xfrm>
          <a:prstGeom prst="rect">
            <a:avLst/>
          </a:prstGeom>
        </p:spPr>
        <p:txBody>
          <a:bodyPr lIns="0" tIns="0" rIns="0" bIns="0"/>
          <a:lstStyle/>
          <a:p>
            <a:pPr>
              <a:lnSpc>
                <a:spcPct val="93000"/>
              </a:lnSpc>
            </a:pPr>
            <a:r>
              <a:rPr lang="en-US" sz="1400">
                <a:solidFill>
                  <a:srgbClr val="000000"/>
                </a:solidFill>
                <a:latin typeface="Times New Roman"/>
              </a:rPr>
              <a:t>&lt;header&gt;</a:t>
            </a:r>
            <a:endParaRPr/>
          </a:p>
        </p:txBody>
      </p:sp>
      <p:sp>
        <p:nvSpPr>
          <p:cNvPr id="45" name="PlaceHolder 7"/>
          <p:cNvSpPr>
            <a:spLocks noGrp="1"/>
          </p:cNvSpPr>
          <p:nvPr>
            <p:ph type="dt"/>
          </p:nvPr>
        </p:nvSpPr>
        <p:spPr>
          <a:xfrm>
            <a:off x="4398480" y="0"/>
            <a:ext cx="3367080" cy="496800"/>
          </a:xfrm>
          <a:prstGeom prst="rect">
            <a:avLst/>
          </a:prstGeom>
        </p:spPr>
        <p:txBody>
          <a:bodyPr lIns="0" tIns="0" rIns="0" bIns="0"/>
          <a:lstStyle/>
          <a:p>
            <a:pPr algn="r">
              <a:lnSpc>
                <a:spcPct val="93000"/>
              </a:lnSpc>
            </a:pPr>
            <a:r>
              <a:rPr lang="en-US" sz="1400">
                <a:solidFill>
                  <a:srgbClr val="000000"/>
                </a:solidFill>
                <a:latin typeface="Times New Roman"/>
              </a:rPr>
              <a:t>&lt;date/time&gt;</a:t>
            </a:r>
            <a:endParaRPr/>
          </a:p>
        </p:txBody>
      </p:sp>
      <p:sp>
        <p:nvSpPr>
          <p:cNvPr id="46" name="PlaceHolder 8"/>
          <p:cNvSpPr>
            <a:spLocks noGrp="1"/>
          </p:cNvSpPr>
          <p:nvPr>
            <p:ph type="ftr"/>
          </p:nvPr>
        </p:nvSpPr>
        <p:spPr>
          <a:xfrm>
            <a:off x="-360" y="9555120"/>
            <a:ext cx="3367080" cy="496800"/>
          </a:xfrm>
          <a:prstGeom prst="rect">
            <a:avLst/>
          </a:prstGeom>
        </p:spPr>
        <p:txBody>
          <a:bodyPr lIns="0" tIns="0" rIns="0" bIns="0" anchor="b"/>
          <a:lstStyle/>
          <a:p>
            <a:pPr>
              <a:lnSpc>
                <a:spcPct val="93000"/>
              </a:lnSpc>
            </a:pPr>
            <a:r>
              <a:rPr lang="en-US" sz="1400">
                <a:solidFill>
                  <a:srgbClr val="000000"/>
                </a:solidFill>
                <a:latin typeface="Times New Roman"/>
              </a:rPr>
              <a:t>&lt;footer&gt;</a:t>
            </a:r>
            <a:endParaRPr/>
          </a:p>
        </p:txBody>
      </p:sp>
      <p:sp>
        <p:nvSpPr>
          <p:cNvPr id="47" name="PlaceHolder 9"/>
          <p:cNvSpPr>
            <a:spLocks noGrp="1"/>
          </p:cNvSpPr>
          <p:nvPr>
            <p:ph type="sldNum"/>
          </p:nvPr>
        </p:nvSpPr>
        <p:spPr>
          <a:xfrm>
            <a:off x="4398480" y="9555120"/>
            <a:ext cx="3367080" cy="496800"/>
          </a:xfrm>
          <a:prstGeom prst="rect">
            <a:avLst/>
          </a:prstGeom>
        </p:spPr>
        <p:txBody>
          <a:bodyPr lIns="0" tIns="0" rIns="0" bIns="0" anchor="b"/>
          <a:lstStyle/>
          <a:p>
            <a:pPr algn="r">
              <a:lnSpc>
                <a:spcPct val="93000"/>
              </a:lnSpc>
            </a:pPr>
            <a:fld id="{540E0C43-0085-42B1-88F6-3E1E782C394A}" type="slidenum">
              <a:rPr lang="en-US" sz="1400">
                <a:solidFill>
                  <a:srgbClr val="000000"/>
                </a:solidFill>
                <a:latin typeface="Times New Roman"/>
              </a:rPr>
              <a:t>‹#›</a:t>
            </a:fld>
            <a:endParaRPr/>
          </a:p>
        </p:txBody>
      </p:sp>
    </p:spTree>
    <p:extLst>
      <p:ext uri="{BB962C8B-B14F-4D97-AF65-F5344CB8AC3E}">
        <p14:creationId xmlns:p14="http://schemas.microsoft.com/office/powerpoint/2010/main" val="2339367794"/>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3.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3.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4.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6.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166869323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5"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149584020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 name="TextShape 1"/>
          <p:cNvSpPr txBox="1"/>
          <p:nvPr/>
        </p:nvSpPr>
        <p:spPr>
          <a:xfrm>
            <a:off x="777960" y="4776480"/>
            <a:ext cx="6215040" cy="4522680"/>
          </a:xfrm>
          <a:prstGeom prst="rect">
            <a:avLst/>
          </a:prstGeom>
          <a:noFill/>
          <a:ln>
            <a:noFill/>
          </a:ln>
        </p:spPr>
      </p:sp>
    </p:spTree>
    <p:extLst>
      <p:ext uri="{BB962C8B-B14F-4D97-AF65-F5344CB8AC3E}">
        <p14:creationId xmlns:p14="http://schemas.microsoft.com/office/powerpoint/2010/main" val="214273684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 name="TextShape 1"/>
          <p:cNvSpPr txBox="1"/>
          <p:nvPr/>
        </p:nvSpPr>
        <p:spPr>
          <a:xfrm>
            <a:off x="777960" y="4776480"/>
            <a:ext cx="6215040" cy="4522680"/>
          </a:xfrm>
          <a:prstGeom prst="rect">
            <a:avLst/>
          </a:prstGeom>
          <a:noFill/>
          <a:ln>
            <a:noFill/>
          </a:ln>
        </p:spPr>
      </p:sp>
    </p:spTree>
    <p:extLst>
      <p:ext uri="{BB962C8B-B14F-4D97-AF65-F5344CB8AC3E}">
        <p14:creationId xmlns:p14="http://schemas.microsoft.com/office/powerpoint/2010/main" val="182489417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 name="TextShape 1"/>
          <p:cNvSpPr txBox="1"/>
          <p:nvPr/>
        </p:nvSpPr>
        <p:spPr>
          <a:xfrm>
            <a:off x="777960" y="4776480"/>
            <a:ext cx="6215040" cy="4522680"/>
          </a:xfrm>
          <a:prstGeom prst="rect">
            <a:avLst/>
          </a:prstGeom>
          <a:noFill/>
          <a:ln>
            <a:noFill/>
          </a:ln>
        </p:spPr>
      </p:sp>
    </p:spTree>
    <p:extLst>
      <p:ext uri="{BB962C8B-B14F-4D97-AF65-F5344CB8AC3E}">
        <p14:creationId xmlns:p14="http://schemas.microsoft.com/office/powerpoint/2010/main" val="635019999"/>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173832170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160527811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107217112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44478228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6527198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180952469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1817366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 name="TextShape 1"/>
          <p:cNvSpPr txBox="1"/>
          <p:nvPr/>
        </p:nvSpPr>
        <p:spPr>
          <a:xfrm>
            <a:off x="777600" y="4776840"/>
            <a:ext cx="6218280" cy="4525920"/>
          </a:xfrm>
          <a:prstGeom prst="rect">
            <a:avLst/>
          </a:prstGeom>
          <a:noFill/>
          <a:ln>
            <a:noFill/>
          </a:ln>
        </p:spPr>
      </p:sp>
    </p:spTree>
    <p:extLst>
      <p:ext uri="{BB962C8B-B14F-4D97-AF65-F5344CB8AC3E}">
        <p14:creationId xmlns:p14="http://schemas.microsoft.com/office/powerpoint/2010/main" val="50210978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image" Target="../media/image1.png"/></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blank" preserve="1">
  <p:cSld name="Blank Slide">
    <p:spTree>
      <p:nvGrpSpPr>
        <p:cNvPr id="1" name=""/>
        <p:cNvGrpSpPr/>
        <p:nvPr/>
      </p:nvGrpSpPr>
      <p:grpSpPr>
        <a:xfrm>
          <a:off x="0" y="0"/>
          <a:ext cx="0" cy="0"/>
          <a:chOff x="0" y="0"/>
          <a:chExt cx="0" cy="0"/>
        </a:xfrm>
      </p:grpSpPr>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OverTx" preserve="1">
  <p:cSld name="Title, Content over Content">
    <p:spTree>
      <p:nvGrpSpPr>
        <p:cNvPr id="1" name=""/>
        <p:cNvGrpSpPr/>
        <p:nvPr/>
      </p:nvGrpSpPr>
      <p:grpSpPr>
        <a:xfrm>
          <a:off x="0" y="0"/>
          <a:ext cx="0" cy="0"/>
          <a:chOff x="0" y="0"/>
          <a:chExt cx="0" cy="0"/>
        </a:xfrm>
      </p:grpSpPr>
      <p:sp>
        <p:nvSpPr>
          <p:cNvPr id="26"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
        <p:nvSpPr>
          <p:cNvPr id="27" name="PlaceHolder 2"/>
          <p:cNvSpPr>
            <a:spLocks noGrp="1"/>
          </p:cNvSpPr>
          <p:nvPr>
            <p:ph type="body"/>
          </p:nvPr>
        </p:nvSpPr>
        <p:spPr>
          <a:xfrm>
            <a:off x="502920" y="1767960"/>
            <a:ext cx="9064440" cy="2377080"/>
          </a:xfrm>
          <a:prstGeom prst="rect">
            <a:avLst/>
          </a:prstGeom>
        </p:spPr>
        <p:txBody>
          <a:bodyPr lIns="0" tIns="28080" rIns="0" bIns="0"/>
          <a:lstStyle/>
          <a:p>
            <a:endParaRPr/>
          </a:p>
        </p:txBody>
      </p:sp>
      <p:sp>
        <p:nvSpPr>
          <p:cNvPr id="28" name="PlaceHolder 3"/>
          <p:cNvSpPr>
            <a:spLocks noGrp="1"/>
          </p:cNvSpPr>
          <p:nvPr>
            <p:ph type="body"/>
          </p:nvPr>
        </p:nvSpPr>
        <p:spPr>
          <a:xfrm>
            <a:off x="502920" y="4371120"/>
            <a:ext cx="9064440" cy="2377080"/>
          </a:xfrm>
          <a:prstGeom prst="rect">
            <a:avLst/>
          </a:prstGeom>
        </p:spPr>
        <p:txBody>
          <a:bodyPr lIns="0" tIns="28080" rIns="0" bIns="0"/>
          <a:lstStyle/>
          <a:p>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fourObj" preserve="1">
  <p:cSld name="Title, 4 Content">
    <p:spTree>
      <p:nvGrpSpPr>
        <p:cNvPr id="1" name=""/>
        <p:cNvGrpSpPr/>
        <p:nvPr/>
      </p:nvGrpSpPr>
      <p:grpSpPr>
        <a:xfrm>
          <a:off x="0" y="0"/>
          <a:ext cx="0" cy="0"/>
          <a:chOff x="0" y="0"/>
          <a:chExt cx="0" cy="0"/>
        </a:xfrm>
      </p:grpSpPr>
      <p:sp>
        <p:nvSpPr>
          <p:cNvPr id="29"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
        <p:nvSpPr>
          <p:cNvPr id="30" name="PlaceHolder 2"/>
          <p:cNvSpPr>
            <a:spLocks noGrp="1"/>
          </p:cNvSpPr>
          <p:nvPr>
            <p:ph type="body"/>
          </p:nvPr>
        </p:nvSpPr>
        <p:spPr>
          <a:xfrm>
            <a:off x="502920" y="1767960"/>
            <a:ext cx="4423320" cy="2377080"/>
          </a:xfrm>
          <a:prstGeom prst="rect">
            <a:avLst/>
          </a:prstGeom>
        </p:spPr>
        <p:txBody>
          <a:bodyPr lIns="0" tIns="28080" rIns="0" bIns="0"/>
          <a:lstStyle/>
          <a:p>
            <a:endParaRPr/>
          </a:p>
        </p:txBody>
      </p:sp>
      <p:sp>
        <p:nvSpPr>
          <p:cNvPr id="31" name="PlaceHolder 3"/>
          <p:cNvSpPr>
            <a:spLocks noGrp="1"/>
          </p:cNvSpPr>
          <p:nvPr>
            <p:ph type="body"/>
          </p:nvPr>
        </p:nvSpPr>
        <p:spPr>
          <a:xfrm>
            <a:off x="5147640" y="1767960"/>
            <a:ext cx="4423320" cy="2377080"/>
          </a:xfrm>
          <a:prstGeom prst="rect">
            <a:avLst/>
          </a:prstGeom>
        </p:spPr>
        <p:txBody>
          <a:bodyPr lIns="0" tIns="28080" rIns="0" bIns="0"/>
          <a:lstStyle/>
          <a:p>
            <a:endParaRPr/>
          </a:p>
        </p:txBody>
      </p:sp>
      <p:sp>
        <p:nvSpPr>
          <p:cNvPr id="32" name="PlaceHolder 4"/>
          <p:cNvSpPr>
            <a:spLocks noGrp="1"/>
          </p:cNvSpPr>
          <p:nvPr>
            <p:ph type="body"/>
          </p:nvPr>
        </p:nvSpPr>
        <p:spPr>
          <a:xfrm>
            <a:off x="5147640" y="4371120"/>
            <a:ext cx="4423320" cy="2377080"/>
          </a:xfrm>
          <a:prstGeom prst="rect">
            <a:avLst/>
          </a:prstGeom>
        </p:spPr>
        <p:txBody>
          <a:bodyPr lIns="0" tIns="28080" rIns="0" bIns="0"/>
          <a:lstStyle/>
          <a:p>
            <a:endParaRPr/>
          </a:p>
        </p:txBody>
      </p:sp>
      <p:sp>
        <p:nvSpPr>
          <p:cNvPr id="33" name="PlaceHolder 5"/>
          <p:cNvSpPr>
            <a:spLocks noGrp="1"/>
          </p:cNvSpPr>
          <p:nvPr>
            <p:ph type="body"/>
          </p:nvPr>
        </p:nvSpPr>
        <p:spPr>
          <a:xfrm>
            <a:off x="502920" y="4371120"/>
            <a:ext cx="4423320" cy="2377080"/>
          </a:xfrm>
          <a:prstGeom prst="rect">
            <a:avLst/>
          </a:prstGeom>
        </p:spPr>
        <p:txBody>
          <a:bodyPr lIns="0" tIns="28080" rIns="0" bIns="0"/>
          <a:lstStyle/>
          <a:p>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blank" preserve="1">
  <p:cSld name="Title, 6 Content">
    <p:spTree>
      <p:nvGrpSpPr>
        <p:cNvPr id="1" name=""/>
        <p:cNvGrpSpPr/>
        <p:nvPr/>
      </p:nvGrpSpPr>
      <p:grpSpPr>
        <a:xfrm>
          <a:off x="0" y="0"/>
          <a:ext cx="0" cy="0"/>
          <a:chOff x="0" y="0"/>
          <a:chExt cx="0" cy="0"/>
        </a:xfrm>
      </p:grpSpPr>
      <p:sp>
        <p:nvSpPr>
          <p:cNvPr id="34"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
        <p:nvSpPr>
          <p:cNvPr id="35" name="PlaceHolder 2"/>
          <p:cNvSpPr>
            <a:spLocks noGrp="1"/>
          </p:cNvSpPr>
          <p:nvPr>
            <p:ph type="body"/>
          </p:nvPr>
        </p:nvSpPr>
        <p:spPr>
          <a:xfrm>
            <a:off x="502920" y="1767960"/>
            <a:ext cx="9064440" cy="4983480"/>
          </a:xfrm>
          <a:prstGeom prst="rect">
            <a:avLst/>
          </a:prstGeom>
        </p:spPr>
        <p:txBody>
          <a:bodyPr lIns="0" tIns="28080" rIns="0" bIns="0"/>
          <a:lstStyle/>
          <a:p>
            <a:endParaRPr/>
          </a:p>
        </p:txBody>
      </p:sp>
      <p:sp>
        <p:nvSpPr>
          <p:cNvPr id="36" name="PlaceHolder 3"/>
          <p:cNvSpPr>
            <a:spLocks noGrp="1"/>
          </p:cNvSpPr>
          <p:nvPr>
            <p:ph type="body"/>
          </p:nvPr>
        </p:nvSpPr>
        <p:spPr>
          <a:xfrm>
            <a:off x="502920" y="1767960"/>
            <a:ext cx="9064440" cy="4983480"/>
          </a:xfrm>
          <a:prstGeom prst="rect">
            <a:avLst/>
          </a:prstGeom>
        </p:spPr>
        <p:txBody>
          <a:bodyPr lIns="0" tIns="28080" rIns="0" bIns="0"/>
          <a:lstStyle/>
          <a:p>
            <a:endParaRPr/>
          </a:p>
        </p:txBody>
      </p:sp>
      <p:pic>
        <p:nvPicPr>
          <p:cNvPr id="37" name="Picture 36"/>
          <p:cNvPicPr/>
          <p:nvPr/>
        </p:nvPicPr>
        <p:blipFill>
          <a:blip r:embed="rId2"/>
          <a:stretch/>
        </p:blipFill>
        <p:spPr>
          <a:xfrm>
            <a:off x="1911960" y="1767600"/>
            <a:ext cx="6246000" cy="4983480"/>
          </a:xfrm>
          <a:prstGeom prst="rect">
            <a:avLst/>
          </a:prstGeom>
          <a:ln>
            <a:noFill/>
          </a:ln>
        </p:spPr>
      </p:pic>
      <p:pic>
        <p:nvPicPr>
          <p:cNvPr id="38" name="Picture 37"/>
          <p:cNvPicPr/>
          <p:nvPr/>
        </p:nvPicPr>
        <p:blipFill>
          <a:blip r:embed="rId2"/>
          <a:stretch/>
        </p:blipFill>
        <p:spPr>
          <a:xfrm>
            <a:off x="1911960" y="1767600"/>
            <a:ext cx="6246000" cy="4983480"/>
          </a:xfrm>
          <a:prstGeom prst="rect">
            <a:avLst/>
          </a:prstGeom>
          <a:ln>
            <a:noFill/>
          </a:ln>
        </p:spPr>
      </p:pic>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reserve="1">
  <p:cSld name="Title Slide">
    <p:spTree>
      <p:nvGrpSpPr>
        <p:cNvPr id="1" name=""/>
        <p:cNvGrpSpPr/>
        <p:nvPr/>
      </p:nvGrpSpPr>
      <p:grpSpPr>
        <a:xfrm>
          <a:off x="0" y="0"/>
          <a:ext cx="0" cy="0"/>
          <a:chOff x="0" y="0"/>
          <a:chExt cx="0" cy="0"/>
        </a:xfrm>
      </p:grpSpPr>
      <p:sp>
        <p:nvSpPr>
          <p:cNvPr id="5"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
        <p:nvSpPr>
          <p:cNvPr id="6" name="PlaceHolder 2"/>
          <p:cNvSpPr>
            <a:spLocks noGrp="1"/>
          </p:cNvSpPr>
          <p:nvPr>
            <p:ph type="subTitle"/>
          </p:nvPr>
        </p:nvSpPr>
        <p:spPr>
          <a:xfrm>
            <a:off x="502920" y="1767960"/>
            <a:ext cx="9064440" cy="4983480"/>
          </a:xfrm>
          <a:prstGeom prst="rect">
            <a:avLst/>
          </a:prstGeom>
        </p:spPr>
        <p:txBody>
          <a:bodyPr lIns="0" tIns="0" rIns="0" bIns="0" anchor="ctr"/>
          <a:lstStyle/>
          <a:p>
            <a:pPr algn="ctr"/>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Content">
    <p:spTree>
      <p:nvGrpSpPr>
        <p:cNvPr id="1" name=""/>
        <p:cNvGrpSpPr/>
        <p:nvPr/>
      </p:nvGrpSpPr>
      <p:grpSpPr>
        <a:xfrm>
          <a:off x="0" y="0"/>
          <a:ext cx="0" cy="0"/>
          <a:chOff x="0" y="0"/>
          <a:chExt cx="0" cy="0"/>
        </a:xfrm>
      </p:grpSpPr>
      <p:sp>
        <p:nvSpPr>
          <p:cNvPr id="7"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
        <p:nvSpPr>
          <p:cNvPr id="8" name="PlaceHolder 2"/>
          <p:cNvSpPr>
            <a:spLocks noGrp="1"/>
          </p:cNvSpPr>
          <p:nvPr>
            <p:ph type="body"/>
          </p:nvPr>
        </p:nvSpPr>
        <p:spPr>
          <a:xfrm>
            <a:off x="502920" y="1767960"/>
            <a:ext cx="9064440" cy="4983480"/>
          </a:xfrm>
          <a:prstGeom prst="rect">
            <a:avLst/>
          </a:prstGeom>
        </p:spPr>
        <p:txBody>
          <a:bodyPr lIns="0" tIns="28080" rIns="0" bIns="0"/>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itle, 2 Content">
    <p:spTree>
      <p:nvGrpSpPr>
        <p:cNvPr id="1" name=""/>
        <p:cNvGrpSpPr/>
        <p:nvPr/>
      </p:nvGrpSpPr>
      <p:grpSpPr>
        <a:xfrm>
          <a:off x="0" y="0"/>
          <a:ext cx="0" cy="0"/>
          <a:chOff x="0" y="0"/>
          <a:chExt cx="0" cy="0"/>
        </a:xfrm>
      </p:grpSpPr>
      <p:sp>
        <p:nvSpPr>
          <p:cNvPr id="9"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
        <p:nvSpPr>
          <p:cNvPr id="10" name="PlaceHolder 2"/>
          <p:cNvSpPr>
            <a:spLocks noGrp="1"/>
          </p:cNvSpPr>
          <p:nvPr>
            <p:ph type="body"/>
          </p:nvPr>
        </p:nvSpPr>
        <p:spPr>
          <a:xfrm>
            <a:off x="502920" y="1767960"/>
            <a:ext cx="4423320" cy="4983480"/>
          </a:xfrm>
          <a:prstGeom prst="rect">
            <a:avLst/>
          </a:prstGeom>
        </p:spPr>
        <p:txBody>
          <a:bodyPr lIns="0" tIns="28080" rIns="0" bIns="0"/>
          <a:lstStyle/>
          <a:p>
            <a:endParaRPr/>
          </a:p>
        </p:txBody>
      </p:sp>
      <p:sp>
        <p:nvSpPr>
          <p:cNvPr id="11" name="PlaceHolder 3"/>
          <p:cNvSpPr>
            <a:spLocks noGrp="1"/>
          </p:cNvSpPr>
          <p:nvPr>
            <p:ph type="body"/>
          </p:nvPr>
        </p:nvSpPr>
        <p:spPr>
          <a:xfrm>
            <a:off x="5147640" y="1767960"/>
            <a:ext cx="4423320" cy="4983480"/>
          </a:xfrm>
          <a:prstGeom prst="rect">
            <a:avLst/>
          </a:prstGeom>
        </p:spPr>
        <p:txBody>
          <a:bodyPr lIns="0" tIns="28080" rIns="0" bIns="0"/>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12"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Only" preserve="1">
  <p:cSld name="Centered Text">
    <p:spTree>
      <p:nvGrpSpPr>
        <p:cNvPr id="1" name=""/>
        <p:cNvGrpSpPr/>
        <p:nvPr/>
      </p:nvGrpSpPr>
      <p:grpSpPr>
        <a:xfrm>
          <a:off x="0" y="0"/>
          <a:ext cx="0" cy="0"/>
          <a:chOff x="0" y="0"/>
          <a:chExt cx="0" cy="0"/>
        </a:xfrm>
      </p:grpSpPr>
      <p:sp>
        <p:nvSpPr>
          <p:cNvPr id="13" name="PlaceHolder 1"/>
          <p:cNvSpPr>
            <a:spLocks noGrp="1"/>
          </p:cNvSpPr>
          <p:nvPr>
            <p:ph type="subTitle"/>
          </p:nvPr>
        </p:nvSpPr>
        <p:spPr>
          <a:xfrm>
            <a:off x="502920" y="301680"/>
            <a:ext cx="9064440" cy="5821920"/>
          </a:xfrm>
          <a:prstGeom prst="rect">
            <a:avLst/>
          </a:prstGeom>
        </p:spPr>
        <p:txBody>
          <a:bodyPr lIns="0" tIns="0" rIns="0" bIns="0" anchor="ctr"/>
          <a:lstStyle/>
          <a:p>
            <a:pPr algn="ctr"/>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AndObj" preserve="1">
  <p:cSld name="Title, 2 Content and Content">
    <p:spTree>
      <p:nvGrpSpPr>
        <p:cNvPr id="1" name=""/>
        <p:cNvGrpSpPr/>
        <p:nvPr/>
      </p:nvGrpSpPr>
      <p:grpSpPr>
        <a:xfrm>
          <a:off x="0" y="0"/>
          <a:ext cx="0" cy="0"/>
          <a:chOff x="0" y="0"/>
          <a:chExt cx="0" cy="0"/>
        </a:xfrm>
      </p:grpSpPr>
      <p:sp>
        <p:nvSpPr>
          <p:cNvPr id="14"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
        <p:nvSpPr>
          <p:cNvPr id="15" name="PlaceHolder 2"/>
          <p:cNvSpPr>
            <a:spLocks noGrp="1"/>
          </p:cNvSpPr>
          <p:nvPr>
            <p:ph type="body"/>
          </p:nvPr>
        </p:nvSpPr>
        <p:spPr>
          <a:xfrm>
            <a:off x="502920" y="1767960"/>
            <a:ext cx="4423320" cy="2377080"/>
          </a:xfrm>
          <a:prstGeom prst="rect">
            <a:avLst/>
          </a:prstGeom>
        </p:spPr>
        <p:txBody>
          <a:bodyPr lIns="0" tIns="28080" rIns="0" bIns="0"/>
          <a:lstStyle/>
          <a:p>
            <a:endParaRPr/>
          </a:p>
        </p:txBody>
      </p:sp>
      <p:sp>
        <p:nvSpPr>
          <p:cNvPr id="16" name="PlaceHolder 3"/>
          <p:cNvSpPr>
            <a:spLocks noGrp="1"/>
          </p:cNvSpPr>
          <p:nvPr>
            <p:ph type="body"/>
          </p:nvPr>
        </p:nvSpPr>
        <p:spPr>
          <a:xfrm>
            <a:off x="502920" y="4371120"/>
            <a:ext cx="4423320" cy="2377080"/>
          </a:xfrm>
          <a:prstGeom prst="rect">
            <a:avLst/>
          </a:prstGeom>
        </p:spPr>
        <p:txBody>
          <a:bodyPr lIns="0" tIns="28080" rIns="0" bIns="0"/>
          <a:lstStyle/>
          <a:p>
            <a:endParaRPr/>
          </a:p>
        </p:txBody>
      </p:sp>
      <p:sp>
        <p:nvSpPr>
          <p:cNvPr id="17" name="PlaceHolder 4"/>
          <p:cNvSpPr>
            <a:spLocks noGrp="1"/>
          </p:cNvSpPr>
          <p:nvPr>
            <p:ph type="body"/>
          </p:nvPr>
        </p:nvSpPr>
        <p:spPr>
          <a:xfrm>
            <a:off x="5147640" y="1767960"/>
            <a:ext cx="4423320" cy="4983480"/>
          </a:xfrm>
          <a:prstGeom prst="rect">
            <a:avLst/>
          </a:prstGeom>
        </p:spPr>
        <p:txBody>
          <a:bodyPr lIns="0" tIns="28080" rIns="0" bIns="0"/>
          <a:lstStyle/>
          <a:p>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AndTwoObj" preserve="1">
  <p:cSld name="Title Content and 2 Content">
    <p:spTree>
      <p:nvGrpSpPr>
        <p:cNvPr id="1" name=""/>
        <p:cNvGrpSpPr/>
        <p:nvPr/>
      </p:nvGrpSpPr>
      <p:grpSpPr>
        <a:xfrm>
          <a:off x="0" y="0"/>
          <a:ext cx="0" cy="0"/>
          <a:chOff x="0" y="0"/>
          <a:chExt cx="0" cy="0"/>
        </a:xfrm>
      </p:grpSpPr>
      <p:sp>
        <p:nvSpPr>
          <p:cNvPr id="18"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
        <p:nvSpPr>
          <p:cNvPr id="19" name="PlaceHolder 2"/>
          <p:cNvSpPr>
            <a:spLocks noGrp="1"/>
          </p:cNvSpPr>
          <p:nvPr>
            <p:ph type="body"/>
          </p:nvPr>
        </p:nvSpPr>
        <p:spPr>
          <a:xfrm>
            <a:off x="502920" y="1767960"/>
            <a:ext cx="4423320" cy="4983480"/>
          </a:xfrm>
          <a:prstGeom prst="rect">
            <a:avLst/>
          </a:prstGeom>
        </p:spPr>
        <p:txBody>
          <a:bodyPr lIns="0" tIns="28080" rIns="0" bIns="0"/>
          <a:lstStyle/>
          <a:p>
            <a:endParaRPr/>
          </a:p>
        </p:txBody>
      </p:sp>
      <p:sp>
        <p:nvSpPr>
          <p:cNvPr id="20" name="PlaceHolder 3"/>
          <p:cNvSpPr>
            <a:spLocks noGrp="1"/>
          </p:cNvSpPr>
          <p:nvPr>
            <p:ph type="body"/>
          </p:nvPr>
        </p:nvSpPr>
        <p:spPr>
          <a:xfrm>
            <a:off x="5147640" y="1767960"/>
            <a:ext cx="4423320" cy="2377080"/>
          </a:xfrm>
          <a:prstGeom prst="rect">
            <a:avLst/>
          </a:prstGeom>
        </p:spPr>
        <p:txBody>
          <a:bodyPr lIns="0" tIns="28080" rIns="0" bIns="0"/>
          <a:lstStyle/>
          <a:p>
            <a:endParaRPr/>
          </a:p>
        </p:txBody>
      </p:sp>
      <p:sp>
        <p:nvSpPr>
          <p:cNvPr id="21" name="PlaceHolder 4"/>
          <p:cNvSpPr>
            <a:spLocks noGrp="1"/>
          </p:cNvSpPr>
          <p:nvPr>
            <p:ph type="body"/>
          </p:nvPr>
        </p:nvSpPr>
        <p:spPr>
          <a:xfrm>
            <a:off x="5147640" y="4371120"/>
            <a:ext cx="4423320" cy="2377080"/>
          </a:xfrm>
          <a:prstGeom prst="rect">
            <a:avLst/>
          </a:prstGeom>
        </p:spPr>
        <p:txBody>
          <a:bodyPr lIns="0" tIns="28080" rIns="0" bIns="0"/>
          <a:lstStyle/>
          <a:p>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twoObjOverTx" preserve="1">
  <p:cSld name="Title, 2 Content over Content">
    <p:spTree>
      <p:nvGrpSpPr>
        <p:cNvPr id="1" name=""/>
        <p:cNvGrpSpPr/>
        <p:nvPr/>
      </p:nvGrpSpPr>
      <p:grpSpPr>
        <a:xfrm>
          <a:off x="0" y="0"/>
          <a:ext cx="0" cy="0"/>
          <a:chOff x="0" y="0"/>
          <a:chExt cx="0" cy="0"/>
        </a:xfrm>
      </p:grpSpPr>
      <p:sp>
        <p:nvSpPr>
          <p:cNvPr id="22" name="PlaceHolder 1"/>
          <p:cNvSpPr>
            <a:spLocks noGrp="1"/>
          </p:cNvSpPr>
          <p:nvPr>
            <p:ph type="title"/>
          </p:nvPr>
        </p:nvSpPr>
        <p:spPr>
          <a:xfrm>
            <a:off x="502920" y="301680"/>
            <a:ext cx="9064440" cy="1255680"/>
          </a:xfrm>
          <a:prstGeom prst="rect">
            <a:avLst/>
          </a:prstGeom>
        </p:spPr>
        <p:txBody>
          <a:bodyPr lIns="0" tIns="0" rIns="0" bIns="0" anchor="ctr"/>
          <a:lstStyle/>
          <a:p>
            <a:pPr algn="ctr"/>
            <a:endParaRPr/>
          </a:p>
        </p:txBody>
      </p:sp>
      <p:sp>
        <p:nvSpPr>
          <p:cNvPr id="23" name="PlaceHolder 2"/>
          <p:cNvSpPr>
            <a:spLocks noGrp="1"/>
          </p:cNvSpPr>
          <p:nvPr>
            <p:ph type="body"/>
          </p:nvPr>
        </p:nvSpPr>
        <p:spPr>
          <a:xfrm>
            <a:off x="502920" y="1767960"/>
            <a:ext cx="4423320" cy="2377080"/>
          </a:xfrm>
          <a:prstGeom prst="rect">
            <a:avLst/>
          </a:prstGeom>
        </p:spPr>
        <p:txBody>
          <a:bodyPr lIns="0" tIns="28080" rIns="0" bIns="0"/>
          <a:lstStyle/>
          <a:p>
            <a:endParaRPr/>
          </a:p>
        </p:txBody>
      </p:sp>
      <p:sp>
        <p:nvSpPr>
          <p:cNvPr id="24" name="PlaceHolder 3"/>
          <p:cNvSpPr>
            <a:spLocks noGrp="1"/>
          </p:cNvSpPr>
          <p:nvPr>
            <p:ph type="body"/>
          </p:nvPr>
        </p:nvSpPr>
        <p:spPr>
          <a:xfrm>
            <a:off x="5147640" y="1767960"/>
            <a:ext cx="4423320" cy="2377080"/>
          </a:xfrm>
          <a:prstGeom prst="rect">
            <a:avLst/>
          </a:prstGeom>
        </p:spPr>
        <p:txBody>
          <a:bodyPr lIns="0" tIns="28080" rIns="0" bIns="0"/>
          <a:lstStyle/>
          <a:p>
            <a:endParaRPr/>
          </a:p>
        </p:txBody>
      </p:sp>
      <p:sp>
        <p:nvSpPr>
          <p:cNvPr id="25" name="PlaceHolder 4"/>
          <p:cNvSpPr>
            <a:spLocks noGrp="1"/>
          </p:cNvSpPr>
          <p:nvPr>
            <p:ph type="body"/>
          </p:nvPr>
        </p:nvSpPr>
        <p:spPr>
          <a:xfrm>
            <a:off x="502920" y="4371120"/>
            <a:ext cx="9064440" cy="2377080"/>
          </a:xfrm>
          <a:prstGeom prst="rect">
            <a:avLst/>
          </a:prstGeom>
        </p:spPr>
        <p:txBody>
          <a:bodyPr lIns="0" tIns="28080" rIns="0" bIns="0"/>
          <a:lstStyle/>
          <a:p>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 name="PlaceHolder 1"/>
          <p:cNvSpPr>
            <a:spLocks noGrp="1"/>
          </p:cNvSpPr>
          <p:nvPr>
            <p:ph type="title"/>
          </p:nvPr>
        </p:nvSpPr>
        <p:spPr>
          <a:xfrm>
            <a:off x="502920" y="301680"/>
            <a:ext cx="9064440" cy="1255680"/>
          </a:xfrm>
          <a:prstGeom prst="rect">
            <a:avLst/>
          </a:prstGeom>
        </p:spPr>
        <p:txBody>
          <a:bodyPr lIns="0" tIns="0" rIns="0" bIns="0" anchor="ctr"/>
          <a:lstStyle/>
          <a:p>
            <a:pPr algn="ctr"/>
            <a:r>
              <a:rPr lang="en-US" sz="4400">
                <a:latin typeface="Arial"/>
              </a:rPr>
              <a:t>Click to edit the title text format</a:t>
            </a:r>
            <a:endParaRPr/>
          </a:p>
        </p:txBody>
      </p:sp>
      <p:sp>
        <p:nvSpPr>
          <p:cNvPr id="6" name="PlaceHolder 2"/>
          <p:cNvSpPr>
            <a:spLocks noGrp="1"/>
          </p:cNvSpPr>
          <p:nvPr>
            <p:ph type="body"/>
          </p:nvPr>
        </p:nvSpPr>
        <p:spPr>
          <a:xfrm>
            <a:off x="502920" y="1767960"/>
            <a:ext cx="9064440" cy="4983480"/>
          </a:xfrm>
          <a:prstGeom prst="rect">
            <a:avLst/>
          </a:prstGeom>
        </p:spPr>
        <p:txBody>
          <a:bodyPr lIns="0" tIns="28080" rIns="0" bIns="0"/>
          <a:lstStyle/>
          <a:p>
            <a:r>
              <a:rPr lang="en-US" sz="3200">
                <a:latin typeface="Arial"/>
              </a:rPr>
              <a:t>Click to edit the outline text format</a:t>
            </a:r>
            <a:endParaRPr/>
          </a:p>
          <a:p>
            <a:pPr lvl="1"/>
            <a:r>
              <a:rPr lang="en-US" sz="2800">
                <a:latin typeface="Arial"/>
              </a:rPr>
              <a:t>Second Outline Level</a:t>
            </a:r>
            <a:endParaRPr/>
          </a:p>
          <a:p>
            <a:pPr lvl="2">
              <a:buFont typeface="Times New Roman"/>
              <a:buChar char="•"/>
            </a:pPr>
            <a:r>
              <a:rPr lang="en-US" sz="2400">
                <a:latin typeface="Arial"/>
              </a:rPr>
              <a:t>Third Outline Level</a:t>
            </a:r>
            <a:endParaRPr/>
          </a:p>
          <a:p>
            <a:pPr lvl="3">
              <a:buFont typeface="Times New Roman"/>
              <a:buChar char="–"/>
            </a:pPr>
            <a:r>
              <a:rPr lang="en-US" sz="2000">
                <a:latin typeface="Arial"/>
              </a:rPr>
              <a:t>Fourth Outline Level</a:t>
            </a:r>
            <a:endParaRPr/>
          </a:p>
          <a:p>
            <a:pPr lvl="4">
              <a:buFont typeface="Times New Roman"/>
              <a:buChar char="»"/>
            </a:pPr>
            <a:r>
              <a:rPr lang="en-US" sz="2000">
                <a:latin typeface="Arial"/>
              </a:rPr>
              <a:t>Fifth Outline Level</a:t>
            </a:r>
            <a:endParaRPr/>
          </a:p>
          <a:p>
            <a:pPr lvl="5">
              <a:buFont typeface="Times New Roman"/>
              <a:buChar char="»"/>
            </a:pPr>
            <a:r>
              <a:rPr lang="en-US" sz="2000">
                <a:latin typeface="Arial"/>
              </a:rPr>
              <a:t>Sixth Outline Level</a:t>
            </a:r>
            <a:endParaRPr/>
          </a:p>
          <a:p>
            <a:pPr lvl="6">
              <a:buFont typeface="Times New Roman"/>
              <a:buChar char="»"/>
            </a:pPr>
            <a:r>
              <a:rPr lang="en-US" sz="2000">
                <a:latin typeface="Arial"/>
              </a:rPr>
              <a:t>Seventh Outline Level</a:t>
            </a:r>
            <a:endParaRPr/>
          </a:p>
        </p:txBody>
      </p:sp>
      <p:sp>
        <p:nvSpPr>
          <p:cNvPr id="2" name="PlaceHolder 3"/>
          <p:cNvSpPr>
            <a:spLocks noGrp="1"/>
          </p:cNvSpPr>
          <p:nvPr>
            <p:ph type="dt"/>
          </p:nvPr>
        </p:nvSpPr>
        <p:spPr>
          <a:xfrm>
            <a:off x="503280" y="6886080"/>
            <a:ext cx="2341440" cy="514440"/>
          </a:xfrm>
          <a:prstGeom prst="rect">
            <a:avLst/>
          </a:prstGeom>
        </p:spPr>
        <p:txBody>
          <a:bodyPr lIns="0" tIns="0" rIns="0" bIns="0"/>
          <a:lstStyle/>
          <a:p>
            <a:r>
              <a:rPr lang="en-US">
                <a:latin typeface="Arial"/>
              </a:rPr>
              <a:t>&lt;date/time&gt;</a:t>
            </a:r>
            <a:endParaRPr/>
          </a:p>
        </p:txBody>
      </p:sp>
      <p:sp>
        <p:nvSpPr>
          <p:cNvPr id="3" name="PlaceHolder 4"/>
          <p:cNvSpPr>
            <a:spLocks noGrp="1"/>
          </p:cNvSpPr>
          <p:nvPr>
            <p:ph type="ftr"/>
          </p:nvPr>
        </p:nvSpPr>
        <p:spPr>
          <a:xfrm>
            <a:off x="3447720" y="6886080"/>
            <a:ext cx="3189240" cy="514440"/>
          </a:xfrm>
          <a:prstGeom prst="rect">
            <a:avLst/>
          </a:prstGeom>
        </p:spPr>
        <p:txBody>
          <a:bodyPr lIns="0" tIns="0" rIns="0" bIns="0"/>
          <a:lstStyle/>
          <a:p>
            <a:r>
              <a:rPr lang="en-US">
                <a:latin typeface="Arial"/>
              </a:rPr>
              <a:t>&lt;footer&gt;</a:t>
            </a:r>
            <a:endParaRPr/>
          </a:p>
        </p:txBody>
      </p:sp>
      <p:sp>
        <p:nvSpPr>
          <p:cNvPr id="4" name="PlaceHolder 5"/>
          <p:cNvSpPr>
            <a:spLocks noGrp="1"/>
          </p:cNvSpPr>
          <p:nvPr>
            <p:ph type="sldNum"/>
          </p:nvPr>
        </p:nvSpPr>
        <p:spPr>
          <a:xfrm>
            <a:off x="7227360" y="6886080"/>
            <a:ext cx="2341800" cy="514440"/>
          </a:xfrm>
          <a:prstGeom prst="rect">
            <a:avLst/>
          </a:prstGeom>
        </p:spPr>
        <p:txBody>
          <a:bodyPr lIns="0" tIns="0" rIns="0" bIns="0"/>
          <a:lstStyle/>
          <a:p>
            <a:fld id="{C3BA112A-42CF-4B88-A884-169588CF6D46}" type="slidenum">
              <a:rPr lang="en-US">
                <a:latin typeface="Arial"/>
              </a:rPr>
              <a:t>‹#›</a:t>
            </a:fld>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xStyles>
    <p:titleStyle/>
    <p:bodyStyle/>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8" name="TextShape 1"/>
          <p:cNvSpPr txBox="1"/>
          <p:nvPr/>
        </p:nvSpPr>
        <p:spPr>
          <a:xfrm>
            <a:off x="502920" y="301680"/>
            <a:ext cx="9070920" cy="1262160"/>
          </a:xfrm>
          <a:prstGeom prst="rect">
            <a:avLst/>
          </a:prstGeom>
          <a:noFill/>
          <a:ln>
            <a:noFill/>
          </a:ln>
        </p:spPr>
        <p:txBody>
          <a:bodyPr lIns="0" tIns="38880" rIns="0" bIns="0" anchor="ctr"/>
          <a:lstStyle/>
          <a:p>
            <a:pPr algn="ctr">
              <a:lnSpc>
                <a:spcPct val="93000"/>
              </a:lnSpc>
            </a:pPr>
            <a:r>
              <a:rPr lang="en-US" sz="4400">
                <a:solidFill>
                  <a:srgbClr val="000000"/>
                </a:solidFill>
                <a:latin typeface="Arial"/>
              </a:rPr>
              <a:t>Unit Question:</a:t>
            </a:r>
            <a:endParaRPr/>
          </a:p>
        </p:txBody>
      </p:sp>
      <p:sp>
        <p:nvSpPr>
          <p:cNvPr id="49" name="TextShape 2"/>
          <p:cNvSpPr txBox="1"/>
          <p:nvPr/>
        </p:nvSpPr>
        <p:spPr>
          <a:xfrm>
            <a:off x="502920" y="1768320"/>
            <a:ext cx="9070920" cy="4989600"/>
          </a:xfrm>
          <a:prstGeom prst="rect">
            <a:avLst/>
          </a:prstGeom>
          <a:noFill/>
          <a:ln>
            <a:noFill/>
          </a:ln>
        </p:spPr>
        <p:txBody>
          <a:bodyPr lIns="0" tIns="42480" rIns="0" bIns="0" anchor="ctr"/>
          <a:lstStyle/>
          <a:p>
            <a:pPr algn="ctr">
              <a:lnSpc>
                <a:spcPct val="93000"/>
              </a:lnSpc>
            </a:pPr>
            <a:r>
              <a:rPr lang="en-US" sz="6600">
                <a:solidFill>
                  <a:srgbClr val="000000"/>
                </a:solidFill>
                <a:latin typeface="Arial"/>
              </a:rPr>
              <a:t>When should the United States use military intervention?</a:t>
            </a:r>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66" name="TextShape 1"/>
          <p:cNvSpPr txBox="1"/>
          <p:nvPr/>
        </p:nvSpPr>
        <p:spPr>
          <a:xfrm>
            <a:off x="502920" y="301680"/>
            <a:ext cx="9070920" cy="1262160"/>
          </a:xfrm>
          <a:prstGeom prst="rect">
            <a:avLst/>
          </a:prstGeom>
          <a:noFill/>
          <a:ln>
            <a:noFill/>
          </a:ln>
        </p:spPr>
        <p:txBody>
          <a:bodyPr lIns="0" tIns="38880" rIns="0" bIns="0" anchor="ctr"/>
          <a:lstStyle/>
          <a:p>
            <a:pPr algn="ctr">
              <a:lnSpc>
                <a:spcPct val="93000"/>
              </a:lnSpc>
            </a:pPr>
            <a:r>
              <a:rPr lang="en-US" sz="4400" b="1" u="sng" dirty="0">
                <a:solidFill>
                  <a:srgbClr val="000000"/>
                </a:solidFill>
                <a:latin typeface="Arial"/>
              </a:rPr>
              <a:t>Humanitarianism</a:t>
            </a:r>
            <a:endParaRPr b="1" u="sng" dirty="0"/>
          </a:p>
        </p:txBody>
      </p:sp>
      <p:sp>
        <p:nvSpPr>
          <p:cNvPr id="67" name="TextShape 2"/>
          <p:cNvSpPr txBox="1"/>
          <p:nvPr/>
        </p:nvSpPr>
        <p:spPr>
          <a:xfrm>
            <a:off x="456840" y="1828440"/>
            <a:ext cx="9070920" cy="5003640"/>
          </a:xfrm>
          <a:prstGeom prst="rect">
            <a:avLst/>
          </a:prstGeom>
          <a:noFill/>
          <a:ln>
            <a:noFill/>
          </a:ln>
        </p:spPr>
        <p:txBody>
          <a:bodyPr lIns="0" tIns="28080" rIns="0" bIns="0"/>
          <a:lstStyle/>
          <a:p>
            <a:pPr algn="just">
              <a:lnSpc>
                <a:spcPct val="93000"/>
              </a:lnSpc>
            </a:pPr>
            <a:r>
              <a:rPr lang="en-US" sz="4000" dirty="0">
                <a:solidFill>
                  <a:srgbClr val="000000"/>
                </a:solidFill>
                <a:latin typeface="Franklin Gothic Book"/>
                <a:ea typeface="Franklin Gothic Book"/>
              </a:rPr>
              <a:t>The belief that you should take action to prevent human suffering</a:t>
            </a:r>
            <a:endParaRPr sz="2400" dirty="0"/>
          </a:p>
          <a:p>
            <a:pPr algn="just">
              <a:lnSpc>
                <a:spcPct val="93000"/>
              </a:lnSpc>
            </a:pPr>
            <a:endParaRPr sz="2400" dirty="0"/>
          </a:p>
          <a:p>
            <a:pPr>
              <a:lnSpc>
                <a:spcPct val="93000"/>
              </a:lnSpc>
            </a:pPr>
            <a:r>
              <a:rPr lang="en-US" sz="3600" dirty="0" smtClean="0">
                <a:solidFill>
                  <a:srgbClr val="000000"/>
                </a:solidFill>
                <a:latin typeface="Franklin Gothic Book"/>
                <a:ea typeface="Franklin Gothic Book"/>
              </a:rPr>
              <a:t>Example:  Country X sends soldiers to Country Y in order to protect citizens of Country Y from genocidal violence</a:t>
            </a:r>
            <a:endParaRPr sz="2000" dirty="0" smtClean="0"/>
          </a:p>
          <a:p>
            <a:pPr algn="just">
              <a:lnSpc>
                <a:spcPct val="93000"/>
              </a:lnSpc>
            </a:pPr>
            <a:endParaRPr sz="1600" dirty="0" smtClean="0"/>
          </a:p>
          <a:p>
            <a:pPr algn="just">
              <a:lnSpc>
                <a:spcPct val="93000"/>
              </a:lnSpc>
            </a:pPr>
            <a:endParaRPr dirty="0"/>
          </a:p>
          <a:p>
            <a:pPr algn="just">
              <a:lnSpc>
                <a:spcPct val="93000"/>
              </a:lnSpc>
            </a:pPr>
            <a:endParaRPr dirty="0"/>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7">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68" name="TextShape 1"/>
          <p:cNvSpPr txBox="1"/>
          <p:nvPr/>
        </p:nvSpPr>
        <p:spPr>
          <a:xfrm>
            <a:off x="503280" y="301320"/>
            <a:ext cx="9067680" cy="1258920"/>
          </a:xfrm>
          <a:prstGeom prst="rect">
            <a:avLst/>
          </a:prstGeom>
          <a:noFill/>
          <a:ln>
            <a:noFill/>
          </a:ln>
        </p:spPr>
        <p:txBody>
          <a:bodyPr lIns="0" tIns="0" rIns="0" bIns="0" anchor="ctr"/>
          <a:lstStyle/>
          <a:p>
            <a:pPr algn="ctr"/>
            <a:r>
              <a:rPr lang="en-US" sz="4400" b="1" u="sng" dirty="0">
                <a:latin typeface="Arial"/>
              </a:rPr>
              <a:t>Diplomacy</a:t>
            </a:r>
            <a:endParaRPr b="1" u="sng" dirty="0"/>
          </a:p>
        </p:txBody>
      </p:sp>
      <p:sp>
        <p:nvSpPr>
          <p:cNvPr id="69" name="TextShape 2"/>
          <p:cNvSpPr txBox="1"/>
          <p:nvPr/>
        </p:nvSpPr>
        <p:spPr>
          <a:xfrm>
            <a:off x="503280" y="1767960"/>
            <a:ext cx="9067680" cy="4986360"/>
          </a:xfrm>
          <a:prstGeom prst="rect">
            <a:avLst/>
          </a:prstGeom>
          <a:noFill/>
          <a:ln>
            <a:noFill/>
          </a:ln>
        </p:spPr>
        <p:txBody>
          <a:bodyPr lIns="0" tIns="28080" rIns="0" bIns="0"/>
          <a:lstStyle/>
          <a:p>
            <a:r>
              <a:rPr lang="en-US" sz="4000" dirty="0">
                <a:latin typeface="Arial"/>
              </a:rPr>
              <a:t>The use of negotiations between countries to work out differences</a:t>
            </a:r>
            <a:endParaRPr sz="2400" dirty="0"/>
          </a:p>
          <a:p>
            <a:endParaRPr sz="2400" dirty="0"/>
          </a:p>
          <a:p>
            <a:r>
              <a:rPr lang="en-US" sz="3200" dirty="0">
                <a:latin typeface="Arial"/>
              </a:rPr>
              <a:t>Example:  Country X sends </a:t>
            </a:r>
            <a:r>
              <a:rPr lang="en-US" sz="3200" dirty="0" smtClean="0">
                <a:latin typeface="Arial"/>
              </a:rPr>
              <a:t>an ambassador </a:t>
            </a:r>
            <a:r>
              <a:rPr lang="en-US" sz="3200" dirty="0">
                <a:latin typeface="Arial"/>
              </a:rPr>
              <a:t>to Country Y in order to set up a peace treaty between the two nations.</a:t>
            </a:r>
            <a:endParaRPr dirty="0"/>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9">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0" name="TextShape 1"/>
          <p:cNvSpPr txBox="1"/>
          <p:nvPr/>
        </p:nvSpPr>
        <p:spPr>
          <a:xfrm>
            <a:off x="263293" y="301320"/>
            <a:ext cx="9509511" cy="1258920"/>
          </a:xfrm>
          <a:prstGeom prst="rect">
            <a:avLst/>
          </a:prstGeom>
          <a:noFill/>
          <a:ln>
            <a:noFill/>
          </a:ln>
        </p:spPr>
        <p:txBody>
          <a:bodyPr lIns="0" tIns="0" rIns="0" bIns="0" anchor="ctr"/>
          <a:lstStyle/>
          <a:p>
            <a:pPr algn="ctr"/>
            <a:r>
              <a:rPr lang="en-US" sz="2800" dirty="0">
                <a:latin typeface="Arial"/>
              </a:rPr>
              <a:t>One method of diplomacy</a:t>
            </a:r>
            <a:r>
              <a:rPr lang="en-US" sz="2800" dirty="0" smtClean="0">
                <a:latin typeface="Arial"/>
              </a:rPr>
              <a:t>:</a:t>
            </a:r>
          </a:p>
          <a:p>
            <a:pPr algn="ctr"/>
            <a:r>
              <a:rPr lang="en-US" sz="4400" dirty="0" smtClean="0">
                <a:latin typeface="Arial"/>
              </a:rPr>
              <a:t>  </a:t>
            </a:r>
            <a:r>
              <a:rPr lang="en-US" sz="4400" b="1" u="sng" dirty="0">
                <a:latin typeface="Arial"/>
              </a:rPr>
              <a:t>“Dollar Diplomacy”</a:t>
            </a:r>
            <a:endParaRPr b="1" u="sng" dirty="0"/>
          </a:p>
        </p:txBody>
      </p:sp>
      <p:sp>
        <p:nvSpPr>
          <p:cNvPr id="71" name="TextShape 2"/>
          <p:cNvSpPr txBox="1"/>
          <p:nvPr/>
        </p:nvSpPr>
        <p:spPr>
          <a:xfrm>
            <a:off x="503280" y="1767960"/>
            <a:ext cx="9067680" cy="4986360"/>
          </a:xfrm>
          <a:prstGeom prst="rect">
            <a:avLst/>
          </a:prstGeom>
          <a:noFill/>
          <a:ln>
            <a:noFill/>
          </a:ln>
        </p:spPr>
        <p:txBody>
          <a:bodyPr lIns="0" tIns="28080" rIns="0" bIns="0"/>
          <a:lstStyle/>
          <a:p>
            <a:pPr>
              <a:lnSpc>
                <a:spcPct val="93000"/>
              </a:lnSpc>
            </a:pPr>
            <a:r>
              <a:rPr lang="en-US" sz="4400" dirty="0">
                <a:latin typeface="Franklin Gothic Book"/>
                <a:ea typeface="Franklin Gothic Book"/>
              </a:rPr>
              <a:t>Using economic power to control another country</a:t>
            </a:r>
            <a:endParaRPr sz="2400" dirty="0"/>
          </a:p>
          <a:p>
            <a:pPr>
              <a:lnSpc>
                <a:spcPct val="93000"/>
              </a:lnSpc>
            </a:pPr>
            <a:endParaRPr sz="2400" dirty="0"/>
          </a:p>
          <a:p>
            <a:pPr>
              <a:lnSpc>
                <a:spcPct val="93000"/>
              </a:lnSpc>
            </a:pPr>
            <a:r>
              <a:rPr lang="en-US" sz="3600" dirty="0">
                <a:latin typeface="Franklin Gothic Book"/>
                <a:ea typeface="Franklin Gothic Book"/>
              </a:rPr>
              <a:t>Example:  Country X provides large loans to Country Y in gain influence over Country Y's government</a:t>
            </a:r>
            <a:endParaRPr sz="2000" dirty="0"/>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71">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72" name="TextShape 1"/>
          <p:cNvSpPr txBox="1"/>
          <p:nvPr/>
        </p:nvSpPr>
        <p:spPr>
          <a:xfrm>
            <a:off x="503280" y="301320"/>
            <a:ext cx="9067680" cy="1258920"/>
          </a:xfrm>
          <a:prstGeom prst="rect">
            <a:avLst/>
          </a:prstGeom>
          <a:noFill/>
          <a:ln>
            <a:noFill/>
          </a:ln>
        </p:spPr>
        <p:txBody>
          <a:bodyPr lIns="0" tIns="0" rIns="0" bIns="0" anchor="ctr"/>
          <a:lstStyle/>
          <a:p>
            <a:pPr algn="ctr"/>
            <a:r>
              <a:rPr lang="en-US" sz="3200" dirty="0">
                <a:latin typeface="Arial"/>
              </a:rPr>
              <a:t>Another method of diplomacy</a:t>
            </a:r>
            <a:r>
              <a:rPr lang="en-US" sz="3200" dirty="0" smtClean="0">
                <a:latin typeface="Arial"/>
              </a:rPr>
              <a:t>:</a:t>
            </a:r>
          </a:p>
          <a:p>
            <a:pPr algn="ctr"/>
            <a:r>
              <a:rPr lang="en-US" sz="3200" dirty="0" smtClean="0">
                <a:latin typeface="Arial"/>
              </a:rPr>
              <a:t> </a:t>
            </a:r>
            <a:r>
              <a:rPr lang="en-US" sz="4400" dirty="0" smtClean="0">
                <a:latin typeface="Arial"/>
              </a:rPr>
              <a:t> </a:t>
            </a:r>
            <a:r>
              <a:rPr lang="en-US" sz="4400" b="1" u="sng" dirty="0">
                <a:latin typeface="Arial"/>
              </a:rPr>
              <a:t>Sanctions</a:t>
            </a:r>
            <a:endParaRPr b="1" u="sng" dirty="0"/>
          </a:p>
        </p:txBody>
      </p:sp>
      <p:sp>
        <p:nvSpPr>
          <p:cNvPr id="73" name="TextShape 2"/>
          <p:cNvSpPr txBox="1"/>
          <p:nvPr/>
        </p:nvSpPr>
        <p:spPr>
          <a:xfrm>
            <a:off x="503280" y="1767960"/>
            <a:ext cx="9067680" cy="4986360"/>
          </a:xfrm>
          <a:prstGeom prst="rect">
            <a:avLst/>
          </a:prstGeom>
          <a:noFill/>
          <a:ln>
            <a:noFill/>
          </a:ln>
        </p:spPr>
        <p:txBody>
          <a:bodyPr lIns="0" tIns="28080" rIns="0" bIns="0"/>
          <a:lstStyle/>
          <a:p>
            <a:pPr>
              <a:lnSpc>
                <a:spcPct val="93000"/>
              </a:lnSpc>
            </a:pPr>
            <a:r>
              <a:rPr lang="en-US" sz="4000" dirty="0">
                <a:latin typeface="Arial"/>
                <a:ea typeface="Arial"/>
              </a:rPr>
              <a:t>The use of economic, political, or social </a:t>
            </a:r>
            <a:r>
              <a:rPr lang="en-US" sz="4000" dirty="0">
                <a:latin typeface="Arial"/>
              </a:rPr>
              <a:t>punishments to show disapproval of another country's actions.</a:t>
            </a:r>
            <a:endParaRPr sz="2400" dirty="0"/>
          </a:p>
          <a:p>
            <a:pPr>
              <a:lnSpc>
                <a:spcPct val="93000"/>
              </a:lnSpc>
            </a:pPr>
            <a:endParaRPr sz="2400" dirty="0"/>
          </a:p>
          <a:p>
            <a:pPr>
              <a:lnSpc>
                <a:spcPct val="93000"/>
              </a:lnSpc>
            </a:pPr>
            <a:r>
              <a:rPr lang="en-US" sz="3200" dirty="0">
                <a:latin typeface="Arial"/>
                <a:ea typeface="Arial"/>
              </a:rPr>
              <a:t>Example:  Country X cuts off all trade with </a:t>
            </a:r>
            <a:r>
              <a:rPr lang="en-US" sz="3200" dirty="0">
                <a:latin typeface="Arial"/>
              </a:rPr>
              <a:t>Country Y because of Country Y's human rights violations</a:t>
            </a:r>
            <a:endParaRPr dirty="0"/>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7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7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0" name="TextShape 1"/>
          <p:cNvSpPr txBox="1"/>
          <p:nvPr/>
        </p:nvSpPr>
        <p:spPr>
          <a:xfrm>
            <a:off x="502920" y="301680"/>
            <a:ext cx="9070920" cy="1262160"/>
          </a:xfrm>
          <a:prstGeom prst="rect">
            <a:avLst/>
          </a:prstGeom>
          <a:noFill/>
          <a:ln>
            <a:noFill/>
          </a:ln>
        </p:spPr>
        <p:txBody>
          <a:bodyPr lIns="0" tIns="38880" rIns="0" bIns="0" anchor="ctr"/>
          <a:lstStyle/>
          <a:p>
            <a:pPr algn="ctr">
              <a:lnSpc>
                <a:spcPct val="93000"/>
              </a:lnSpc>
            </a:pPr>
            <a:r>
              <a:rPr lang="en-US" sz="4400">
                <a:solidFill>
                  <a:srgbClr val="000000"/>
                </a:solidFill>
                <a:latin typeface="Arial"/>
              </a:rPr>
              <a:t>Why is this an important question?</a:t>
            </a:r>
            <a:endParaRPr/>
          </a:p>
        </p:txBody>
      </p:sp>
      <p:sp>
        <p:nvSpPr>
          <p:cNvPr id="51" name="TextShape 2"/>
          <p:cNvSpPr txBox="1"/>
          <p:nvPr/>
        </p:nvSpPr>
        <p:spPr>
          <a:xfrm>
            <a:off x="502920" y="1768320"/>
            <a:ext cx="9070920" cy="4989600"/>
          </a:xfrm>
          <a:prstGeom prst="rect">
            <a:avLst/>
          </a:prstGeom>
          <a:noFill/>
          <a:ln>
            <a:noFill/>
          </a:ln>
        </p:spPr>
        <p:txBody>
          <a:bodyPr lIns="0" tIns="28080" rIns="0" bIns="0"/>
          <a:lstStyle/>
          <a:p>
            <a:pPr>
              <a:lnSpc>
                <a:spcPct val="93000"/>
              </a:lnSpc>
            </a:pPr>
            <a:r>
              <a:rPr lang="en-US" sz="3200" dirty="0">
                <a:solidFill>
                  <a:srgbClr val="000000"/>
                </a:solidFill>
                <a:latin typeface="Arial"/>
              </a:rPr>
              <a:t>As the world's largest military power, we are often faced with the question of when, if ever, to use our military abroad.</a:t>
            </a:r>
            <a:endParaRPr dirty="0"/>
          </a:p>
          <a:p>
            <a:pPr>
              <a:lnSpc>
                <a:spcPct val="93000"/>
              </a:lnSpc>
            </a:pPr>
            <a:endParaRPr dirty="0"/>
          </a:p>
          <a:p>
            <a:pPr>
              <a:lnSpc>
                <a:spcPct val="93000"/>
              </a:lnSpc>
            </a:pPr>
            <a:r>
              <a:rPr lang="en-US" sz="3200" dirty="0">
                <a:solidFill>
                  <a:srgbClr val="000000"/>
                </a:solidFill>
                <a:latin typeface="Arial"/>
              </a:rPr>
              <a:t>While nearly everybody would agree that it is okay to use military force to defend one's own country from an outside attack, there is more disagreement about when to use military power as an </a:t>
            </a:r>
            <a:r>
              <a:rPr lang="en-US" sz="3200" i="1" dirty="0">
                <a:solidFill>
                  <a:srgbClr val="000000"/>
                </a:solidFill>
                <a:latin typeface="Arial"/>
              </a:rPr>
              <a:t>offensive</a:t>
            </a:r>
            <a:r>
              <a:rPr lang="en-US" sz="3200" dirty="0">
                <a:solidFill>
                  <a:srgbClr val="000000"/>
                </a:solidFill>
                <a:latin typeface="Arial"/>
              </a:rPr>
              <a:t> force. </a:t>
            </a:r>
            <a:endParaRPr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1">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2" name="TextShape 1"/>
          <p:cNvSpPr txBox="1"/>
          <p:nvPr/>
        </p:nvSpPr>
        <p:spPr>
          <a:xfrm>
            <a:off x="502920" y="290520"/>
            <a:ext cx="9070920" cy="1285920"/>
          </a:xfrm>
          <a:prstGeom prst="rect">
            <a:avLst/>
          </a:prstGeom>
          <a:noFill/>
          <a:ln>
            <a:noFill/>
          </a:ln>
        </p:spPr>
        <p:txBody>
          <a:bodyPr lIns="0" tIns="38880" rIns="0" bIns="0" anchor="ctr"/>
          <a:lstStyle/>
          <a:p>
            <a:pPr algn="ctr">
              <a:lnSpc>
                <a:spcPct val="93000"/>
              </a:lnSpc>
            </a:pPr>
            <a:r>
              <a:rPr lang="en-US" sz="4400" dirty="0">
                <a:solidFill>
                  <a:srgbClr val="000000"/>
                </a:solidFill>
                <a:latin typeface="Arial"/>
              </a:rPr>
              <a:t>Should we use military intervention...</a:t>
            </a:r>
            <a:endParaRPr dirty="0"/>
          </a:p>
        </p:txBody>
      </p:sp>
      <p:sp>
        <p:nvSpPr>
          <p:cNvPr id="53" name="TextShape 2"/>
          <p:cNvSpPr txBox="1"/>
          <p:nvPr/>
        </p:nvSpPr>
        <p:spPr>
          <a:xfrm>
            <a:off x="502919" y="1768320"/>
            <a:ext cx="9257937" cy="4989600"/>
          </a:xfrm>
          <a:prstGeom prst="rect">
            <a:avLst/>
          </a:prstGeom>
          <a:noFill/>
          <a:ln>
            <a:noFill/>
          </a:ln>
        </p:spPr>
        <p:txBody>
          <a:bodyPr lIns="0" tIns="28080" rIns="0" bIns="0"/>
          <a:lstStyle/>
          <a:p>
            <a:pPr marL="571500" indent="-571500">
              <a:lnSpc>
                <a:spcPct val="93000"/>
              </a:lnSpc>
              <a:buSzPct val="45000"/>
              <a:buFont typeface="Wingdings" charset="2"/>
              <a:buChar char="u"/>
            </a:pPr>
            <a:r>
              <a:rPr lang="en-US" sz="3600" dirty="0">
                <a:solidFill>
                  <a:srgbClr val="000000"/>
                </a:solidFill>
                <a:latin typeface="Arial"/>
              </a:rPr>
              <a:t>To save human lives from violence?</a:t>
            </a:r>
            <a:endParaRPr sz="2000" dirty="0"/>
          </a:p>
          <a:p>
            <a:pPr marL="571500" indent="-571500">
              <a:lnSpc>
                <a:spcPct val="93000"/>
              </a:lnSpc>
              <a:buSzPct val="45000"/>
              <a:buFont typeface="Wingdings" charset="2"/>
              <a:buChar char="u"/>
            </a:pPr>
            <a:r>
              <a:rPr lang="en-US" sz="3600">
                <a:solidFill>
                  <a:srgbClr val="000000"/>
                </a:solidFill>
                <a:latin typeface="Arial"/>
              </a:rPr>
              <a:t>To </a:t>
            </a:r>
            <a:r>
              <a:rPr lang="en-US" sz="3600" smtClean="0">
                <a:solidFill>
                  <a:srgbClr val="000000"/>
                </a:solidFill>
                <a:latin typeface="Arial"/>
              </a:rPr>
              <a:t>protect/promote </a:t>
            </a:r>
            <a:r>
              <a:rPr lang="en-US" sz="3600" dirty="0">
                <a:solidFill>
                  <a:srgbClr val="000000"/>
                </a:solidFill>
                <a:latin typeface="Arial"/>
              </a:rPr>
              <a:t>democratic values?</a:t>
            </a:r>
            <a:endParaRPr sz="2000" dirty="0"/>
          </a:p>
          <a:p>
            <a:pPr marL="571500" indent="-571500">
              <a:lnSpc>
                <a:spcPct val="93000"/>
              </a:lnSpc>
              <a:buSzPct val="45000"/>
              <a:buFont typeface="Wingdings" charset="2"/>
              <a:buChar char="u"/>
            </a:pPr>
            <a:r>
              <a:rPr lang="en-US" sz="3600" dirty="0">
                <a:solidFill>
                  <a:srgbClr val="000000"/>
                </a:solidFill>
                <a:latin typeface="Arial"/>
              </a:rPr>
              <a:t>To assist in times of natural disaster?</a:t>
            </a:r>
            <a:endParaRPr sz="2000" dirty="0"/>
          </a:p>
          <a:p>
            <a:pPr marL="571500" indent="-571500">
              <a:lnSpc>
                <a:spcPct val="93000"/>
              </a:lnSpc>
              <a:buSzPct val="45000"/>
              <a:buFont typeface="Wingdings" charset="2"/>
              <a:buChar char="u"/>
            </a:pPr>
            <a:r>
              <a:rPr lang="en-US" sz="3600" dirty="0">
                <a:solidFill>
                  <a:srgbClr val="000000"/>
                </a:solidFill>
                <a:latin typeface="Arial"/>
              </a:rPr>
              <a:t>To keep one country from invading another?</a:t>
            </a:r>
            <a:endParaRPr sz="2000" dirty="0"/>
          </a:p>
          <a:p>
            <a:pPr marL="571500" indent="-571500">
              <a:lnSpc>
                <a:spcPct val="93000"/>
              </a:lnSpc>
              <a:buSzPct val="45000"/>
              <a:buFont typeface="Wingdings" charset="2"/>
              <a:buChar char="u"/>
            </a:pPr>
            <a:r>
              <a:rPr lang="en-US" sz="3600" dirty="0">
                <a:solidFill>
                  <a:srgbClr val="000000"/>
                </a:solidFill>
                <a:latin typeface="Arial"/>
              </a:rPr>
              <a:t>To prevent another country from developing powerful weapons?</a:t>
            </a:r>
            <a:endParaRPr sz="2000" dirty="0"/>
          </a:p>
          <a:p>
            <a:pPr marL="571500" indent="-571500">
              <a:lnSpc>
                <a:spcPct val="93000"/>
              </a:lnSpc>
              <a:buSzPct val="45000"/>
              <a:buFont typeface="Wingdings" charset="2"/>
              <a:buChar char="u"/>
            </a:pPr>
            <a:r>
              <a:rPr lang="en-US" sz="3600" dirty="0">
                <a:solidFill>
                  <a:srgbClr val="000000"/>
                </a:solidFill>
                <a:latin typeface="Arial"/>
              </a:rPr>
              <a:t>To capture international criminals?</a:t>
            </a:r>
            <a:endParaRPr sz="2000" dirty="0"/>
          </a:p>
          <a:p>
            <a:pPr marL="571500" indent="-571500">
              <a:lnSpc>
                <a:spcPct val="93000"/>
              </a:lnSpc>
              <a:buSzPct val="45000"/>
              <a:buFont typeface="Wingdings" charset="2"/>
              <a:buChar char="u"/>
            </a:pPr>
            <a:r>
              <a:rPr lang="en-US" sz="3600" dirty="0">
                <a:solidFill>
                  <a:srgbClr val="000000"/>
                </a:solidFill>
                <a:latin typeface="Arial"/>
              </a:rPr>
              <a:t>To help American businesses make money?</a:t>
            </a:r>
            <a:endParaRPr sz="20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5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5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5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5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5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4" name="TextShape 1"/>
          <p:cNvSpPr txBox="1"/>
          <p:nvPr/>
        </p:nvSpPr>
        <p:spPr>
          <a:xfrm>
            <a:off x="502920" y="301680"/>
            <a:ext cx="9070920" cy="1262160"/>
          </a:xfrm>
          <a:prstGeom prst="rect">
            <a:avLst/>
          </a:prstGeom>
          <a:noFill/>
          <a:ln>
            <a:noFill/>
          </a:ln>
        </p:spPr>
        <p:txBody>
          <a:bodyPr lIns="0" tIns="38880" rIns="0" bIns="0" anchor="ctr"/>
          <a:lstStyle/>
          <a:p>
            <a:pPr algn="ctr">
              <a:lnSpc>
                <a:spcPct val="93000"/>
              </a:lnSpc>
            </a:pPr>
            <a:r>
              <a:rPr lang="en-US" sz="4400" b="1" u="sng" dirty="0">
                <a:solidFill>
                  <a:srgbClr val="000000"/>
                </a:solidFill>
                <a:latin typeface="Arial"/>
              </a:rPr>
              <a:t>Intervention “isms”</a:t>
            </a:r>
            <a:endParaRPr b="1" u="sng" dirty="0"/>
          </a:p>
        </p:txBody>
      </p:sp>
      <p:sp>
        <p:nvSpPr>
          <p:cNvPr id="55" name="TextShape 2"/>
          <p:cNvSpPr txBox="1"/>
          <p:nvPr/>
        </p:nvSpPr>
        <p:spPr>
          <a:xfrm>
            <a:off x="502920" y="1768320"/>
            <a:ext cx="9070920" cy="4989600"/>
          </a:xfrm>
          <a:prstGeom prst="rect">
            <a:avLst/>
          </a:prstGeom>
          <a:noFill/>
          <a:ln>
            <a:noFill/>
          </a:ln>
        </p:spPr>
        <p:txBody>
          <a:bodyPr lIns="0" tIns="28080" rIns="0" bIns="0"/>
          <a:lstStyle/>
          <a:p>
            <a:pPr algn="just">
              <a:lnSpc>
                <a:spcPct val="93000"/>
              </a:lnSpc>
            </a:pPr>
            <a:r>
              <a:rPr lang="en-US" sz="3600" dirty="0">
                <a:solidFill>
                  <a:srgbClr val="000000"/>
                </a:solidFill>
                <a:latin typeface="Franklin Gothic Book"/>
                <a:ea typeface="Franklin Gothic Book"/>
              </a:rPr>
              <a:t>The decision to use (or not use) military force is guided by the ideologies, or worldviews, of those people making the decisions. Such deeply-held beliefs often end in the letters “ism.” </a:t>
            </a:r>
            <a:endParaRPr sz="2000" dirty="0"/>
          </a:p>
          <a:p>
            <a:pPr algn="just">
              <a:lnSpc>
                <a:spcPct val="93000"/>
              </a:lnSpc>
            </a:pPr>
            <a:endParaRPr sz="2000" dirty="0"/>
          </a:p>
          <a:p>
            <a:pPr algn="just">
              <a:lnSpc>
                <a:spcPct val="93000"/>
              </a:lnSpc>
            </a:pPr>
            <a:r>
              <a:rPr lang="en-US" sz="3600" dirty="0">
                <a:solidFill>
                  <a:srgbClr val="000000"/>
                </a:solidFill>
                <a:latin typeface="Franklin Gothic Book"/>
                <a:ea typeface="Franklin Gothic Book"/>
              </a:rPr>
              <a:t>How do the following worldviews shape the action that one takes?</a:t>
            </a:r>
            <a:endParaRPr sz="2000" dirty="0"/>
          </a:p>
        </p:txBody>
      </p:sp>
    </p:spTree>
  </p:cSld>
  <p:clrMapOvr>
    <a:masterClrMapping/>
  </p:clrMapOvr>
  <p:timing>
    <p:tnLst>
      <p:par>
        <p:cTn id="1" dur="indefinite" restart="never" nodeType="tmRoot">
          <p:childTnLst>
            <p:seq>
              <p:cTn id="2" dur="indefinite" nodeType="mainSeq">
                <p:childTnLst>
                  <p:par>
                    <p:cTn id="3" dur="indefinite" fill="hold">
                      <p:stCondLst>
                        <p:cond delay="indefinite"/>
                      </p:stCondLst>
                      <p:childTnLst>
                        <p:par>
                          <p:cTn id="4" dur="indefinite" fill="hold">
                            <p:stCondLst>
                              <p:cond delay="0"/>
                            </p:stCondLst>
                            <p:childTnLst>
                              <p:par>
                                <p:cTn id="5" presetID="1" presetClass="entr" dur="indefinite" fill="hold" nodeType="clickEffect">
                                  <p:stCondLst>
                                    <p:cond delay="0"/>
                                  </p:stCondLst>
                                  <p:childTnLst>
                                    <p:set>
                                      <p:cBhvr>
                                        <p:cTn id="6" dur="1" fill="hold">
                                          <p:stCondLst>
                                            <p:cond delay="0"/>
                                          </p:stCondLst>
                                        </p:cTn>
                                        <p:tgtEl>
                                          <p:spTgt spid="55">
                                            <p:txEl>
                                              <p:pRg st="0" end="188"/>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5">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6" name="TextShape 1"/>
          <p:cNvSpPr txBox="1"/>
          <p:nvPr/>
        </p:nvSpPr>
        <p:spPr>
          <a:xfrm>
            <a:off x="502920" y="301680"/>
            <a:ext cx="9070920" cy="1262160"/>
          </a:xfrm>
          <a:prstGeom prst="rect">
            <a:avLst/>
          </a:prstGeom>
          <a:noFill/>
          <a:ln>
            <a:noFill/>
          </a:ln>
        </p:spPr>
        <p:txBody>
          <a:bodyPr lIns="0" tIns="38880" rIns="0" bIns="0" anchor="ctr"/>
          <a:lstStyle/>
          <a:p>
            <a:pPr algn="ctr">
              <a:lnSpc>
                <a:spcPct val="93000"/>
              </a:lnSpc>
            </a:pPr>
            <a:r>
              <a:rPr lang="en-US" sz="4400" b="1" u="sng" dirty="0">
                <a:solidFill>
                  <a:srgbClr val="000000"/>
                </a:solidFill>
                <a:latin typeface="Arial"/>
              </a:rPr>
              <a:t>Imperialism</a:t>
            </a:r>
            <a:endParaRPr b="1" u="sng" dirty="0"/>
          </a:p>
        </p:txBody>
      </p:sp>
      <p:sp>
        <p:nvSpPr>
          <p:cNvPr id="57" name="TextShape 2"/>
          <p:cNvSpPr txBox="1"/>
          <p:nvPr/>
        </p:nvSpPr>
        <p:spPr>
          <a:xfrm>
            <a:off x="502920" y="1768320"/>
            <a:ext cx="9070920" cy="4989600"/>
          </a:xfrm>
          <a:prstGeom prst="rect">
            <a:avLst/>
          </a:prstGeom>
          <a:noFill/>
          <a:ln>
            <a:noFill/>
          </a:ln>
        </p:spPr>
        <p:txBody>
          <a:bodyPr lIns="0" tIns="28080" rIns="0" bIns="0"/>
          <a:lstStyle/>
          <a:p>
            <a:pPr>
              <a:lnSpc>
                <a:spcPct val="93000"/>
              </a:lnSpc>
            </a:pPr>
            <a:r>
              <a:rPr lang="en-US" sz="4000" dirty="0">
                <a:solidFill>
                  <a:srgbClr val="000000"/>
                </a:solidFill>
                <a:latin typeface="Franklin Gothic Book"/>
                <a:ea typeface="Franklin Gothic Book"/>
              </a:rPr>
              <a:t>The use of military force to control another country’s natural resources</a:t>
            </a:r>
            <a:endParaRPr sz="2400" dirty="0"/>
          </a:p>
          <a:p>
            <a:pPr>
              <a:lnSpc>
                <a:spcPct val="93000"/>
              </a:lnSpc>
            </a:pPr>
            <a:endParaRPr sz="2400" dirty="0"/>
          </a:p>
          <a:p>
            <a:pPr>
              <a:lnSpc>
                <a:spcPct val="93000"/>
              </a:lnSpc>
            </a:pPr>
            <a:r>
              <a:rPr lang="en-US" sz="3600" dirty="0">
                <a:solidFill>
                  <a:srgbClr val="000000"/>
                </a:solidFill>
                <a:latin typeface="Franklin Gothic Book"/>
                <a:ea typeface="Franklin Gothic Book"/>
              </a:rPr>
              <a:t>Example:  Country X invades Country Y in order to control Country Y's valuable oil resources</a:t>
            </a:r>
            <a:r>
              <a:rPr lang="en-US" sz="2800" dirty="0">
                <a:solidFill>
                  <a:srgbClr val="000000"/>
                </a:solidFill>
                <a:latin typeface="Franklin Gothic Book"/>
                <a:ea typeface="Franklin Gothic Book"/>
              </a:rPr>
              <a:t>.</a:t>
            </a:r>
            <a:endParaRPr sz="1600"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7">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7">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8" name="TextShape 1"/>
          <p:cNvSpPr txBox="1"/>
          <p:nvPr/>
        </p:nvSpPr>
        <p:spPr>
          <a:xfrm>
            <a:off x="502920" y="301680"/>
            <a:ext cx="9070920" cy="1262160"/>
          </a:xfrm>
          <a:prstGeom prst="rect">
            <a:avLst/>
          </a:prstGeom>
          <a:noFill/>
          <a:ln>
            <a:noFill/>
          </a:ln>
        </p:spPr>
        <p:txBody>
          <a:bodyPr lIns="0" tIns="38880" rIns="0" bIns="0" anchor="ctr"/>
          <a:lstStyle/>
          <a:p>
            <a:pPr algn="ctr">
              <a:lnSpc>
                <a:spcPct val="93000"/>
              </a:lnSpc>
            </a:pPr>
            <a:r>
              <a:rPr lang="en-US" sz="4400" b="1" u="sng" dirty="0">
                <a:solidFill>
                  <a:srgbClr val="000000"/>
                </a:solidFill>
                <a:latin typeface="Arial"/>
              </a:rPr>
              <a:t>Isolationism</a:t>
            </a:r>
            <a:endParaRPr b="1" u="sng" dirty="0"/>
          </a:p>
        </p:txBody>
      </p:sp>
      <p:sp>
        <p:nvSpPr>
          <p:cNvPr id="59" name="TextShape 2"/>
          <p:cNvSpPr txBox="1"/>
          <p:nvPr/>
        </p:nvSpPr>
        <p:spPr>
          <a:xfrm>
            <a:off x="502920" y="1768320"/>
            <a:ext cx="9070920" cy="4989600"/>
          </a:xfrm>
          <a:prstGeom prst="rect">
            <a:avLst/>
          </a:prstGeom>
          <a:noFill/>
          <a:ln>
            <a:noFill/>
          </a:ln>
        </p:spPr>
        <p:txBody>
          <a:bodyPr lIns="0" tIns="28080" rIns="0" bIns="0"/>
          <a:lstStyle/>
          <a:p>
            <a:pPr algn="just">
              <a:lnSpc>
                <a:spcPct val="93000"/>
              </a:lnSpc>
            </a:pPr>
            <a:r>
              <a:rPr lang="en-US" sz="4000" dirty="0">
                <a:solidFill>
                  <a:srgbClr val="000000"/>
                </a:solidFill>
                <a:latin typeface="Franklin Gothic Book"/>
                <a:ea typeface="Franklin Gothic Book"/>
              </a:rPr>
              <a:t>The belief that a country should not get involved in issues beyond its own borders</a:t>
            </a:r>
            <a:endParaRPr sz="2400" dirty="0"/>
          </a:p>
          <a:p>
            <a:pPr algn="just">
              <a:lnSpc>
                <a:spcPct val="93000"/>
              </a:lnSpc>
            </a:pPr>
            <a:endParaRPr sz="2400" dirty="0"/>
          </a:p>
          <a:p>
            <a:pPr>
              <a:lnSpc>
                <a:spcPct val="93000"/>
              </a:lnSpc>
            </a:pPr>
            <a:r>
              <a:rPr lang="en-US" sz="3600" dirty="0">
                <a:solidFill>
                  <a:srgbClr val="000000"/>
                </a:solidFill>
                <a:latin typeface="Franklin Gothic Book"/>
                <a:ea typeface="Franklin Gothic Book"/>
              </a:rPr>
              <a:t>Example:  Country X chooses to reduce its military and economic involvement with other countries.</a:t>
            </a:r>
            <a:endParaRPr sz="2000" dirty="0"/>
          </a:p>
          <a:p>
            <a:pPr algn="just">
              <a:lnSpc>
                <a:spcPct val="93000"/>
              </a:lnSpc>
            </a:pPr>
            <a:endParaRPr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59">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59">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60" name="TextShape 1"/>
          <p:cNvSpPr txBox="1"/>
          <p:nvPr/>
        </p:nvSpPr>
        <p:spPr>
          <a:xfrm>
            <a:off x="502920" y="301680"/>
            <a:ext cx="9070920" cy="1262160"/>
          </a:xfrm>
          <a:prstGeom prst="rect">
            <a:avLst/>
          </a:prstGeom>
          <a:noFill/>
          <a:ln>
            <a:noFill/>
          </a:ln>
        </p:spPr>
        <p:txBody>
          <a:bodyPr lIns="0" tIns="38880" rIns="0" bIns="0" anchor="ctr"/>
          <a:lstStyle/>
          <a:p>
            <a:pPr algn="ctr">
              <a:lnSpc>
                <a:spcPct val="93000"/>
              </a:lnSpc>
            </a:pPr>
            <a:r>
              <a:rPr lang="en-US" sz="4400" b="1" u="sng" dirty="0">
                <a:solidFill>
                  <a:srgbClr val="000000"/>
                </a:solidFill>
                <a:latin typeface="Arial"/>
              </a:rPr>
              <a:t>Pacifism</a:t>
            </a:r>
            <a:endParaRPr b="1" u="sng" dirty="0"/>
          </a:p>
        </p:txBody>
      </p:sp>
      <p:sp>
        <p:nvSpPr>
          <p:cNvPr id="61" name="TextShape 2"/>
          <p:cNvSpPr txBox="1"/>
          <p:nvPr/>
        </p:nvSpPr>
        <p:spPr>
          <a:xfrm>
            <a:off x="502920" y="1768320"/>
            <a:ext cx="9070920" cy="5004000"/>
          </a:xfrm>
          <a:prstGeom prst="rect">
            <a:avLst/>
          </a:prstGeom>
          <a:noFill/>
          <a:ln>
            <a:noFill/>
          </a:ln>
        </p:spPr>
        <p:txBody>
          <a:bodyPr lIns="0" tIns="28080" rIns="0" bIns="0"/>
          <a:lstStyle/>
          <a:p>
            <a:pPr algn="just">
              <a:lnSpc>
                <a:spcPct val="93000"/>
              </a:lnSpc>
            </a:pPr>
            <a:r>
              <a:rPr lang="en-US" sz="4000" dirty="0">
                <a:solidFill>
                  <a:srgbClr val="000000"/>
                </a:solidFill>
                <a:latin typeface="Franklin Gothic Book"/>
                <a:ea typeface="Franklin Gothic Book"/>
              </a:rPr>
              <a:t>The belief that using violence on others is morally unacceptable</a:t>
            </a:r>
            <a:endParaRPr sz="2400" dirty="0"/>
          </a:p>
          <a:p>
            <a:pPr algn="just">
              <a:lnSpc>
                <a:spcPct val="93000"/>
              </a:lnSpc>
            </a:pPr>
            <a:endParaRPr sz="2400" dirty="0"/>
          </a:p>
          <a:p>
            <a:pPr>
              <a:lnSpc>
                <a:spcPct val="93000"/>
              </a:lnSpc>
            </a:pPr>
            <a:r>
              <a:rPr lang="en-US" sz="3600" dirty="0">
                <a:solidFill>
                  <a:srgbClr val="000000"/>
                </a:solidFill>
                <a:latin typeface="Franklin Gothic Book"/>
                <a:ea typeface="Franklin Gothic Book"/>
              </a:rPr>
              <a:t>Example:  Japan includes an article in its constitution forbidding the country from making “acts of war.”</a:t>
            </a:r>
            <a:endParaRPr sz="2000" dirty="0"/>
          </a:p>
          <a:p>
            <a:pPr algn="just">
              <a:lnSpc>
                <a:spcPct val="93000"/>
              </a:lnSpc>
            </a:pPr>
            <a:endParaRPr sz="1600" dirty="0"/>
          </a:p>
          <a:p>
            <a:pPr algn="just">
              <a:lnSpc>
                <a:spcPct val="93000"/>
              </a:lnSpc>
            </a:pPr>
            <a:endParaRPr sz="1600" dirty="0"/>
          </a:p>
          <a:p>
            <a:pPr algn="just">
              <a:lnSpc>
                <a:spcPct val="93000"/>
              </a:lnSpc>
            </a:pPr>
            <a:endParaRPr sz="1600" dirty="0"/>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1">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1">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62" name="TextShape 1"/>
          <p:cNvSpPr txBox="1"/>
          <p:nvPr/>
        </p:nvSpPr>
        <p:spPr>
          <a:xfrm>
            <a:off x="502920" y="301680"/>
            <a:ext cx="9070920" cy="1262160"/>
          </a:xfrm>
          <a:prstGeom prst="rect">
            <a:avLst/>
          </a:prstGeom>
          <a:noFill/>
          <a:ln>
            <a:noFill/>
          </a:ln>
        </p:spPr>
        <p:txBody>
          <a:bodyPr lIns="0" tIns="38880" rIns="0" bIns="0" anchor="ctr"/>
          <a:lstStyle/>
          <a:p>
            <a:pPr algn="ctr">
              <a:lnSpc>
                <a:spcPct val="93000"/>
              </a:lnSpc>
            </a:pPr>
            <a:r>
              <a:rPr lang="en-US" sz="4400" b="1" u="sng" dirty="0">
                <a:solidFill>
                  <a:srgbClr val="000000"/>
                </a:solidFill>
                <a:latin typeface="Arial"/>
              </a:rPr>
              <a:t>Nationalism</a:t>
            </a:r>
            <a:endParaRPr b="1" u="sng" dirty="0"/>
          </a:p>
        </p:txBody>
      </p:sp>
      <p:sp>
        <p:nvSpPr>
          <p:cNvPr id="63" name="TextShape 2"/>
          <p:cNvSpPr txBox="1"/>
          <p:nvPr/>
        </p:nvSpPr>
        <p:spPr>
          <a:xfrm>
            <a:off x="502920" y="1768320"/>
            <a:ext cx="9070920" cy="4989600"/>
          </a:xfrm>
          <a:prstGeom prst="rect">
            <a:avLst/>
          </a:prstGeom>
          <a:noFill/>
          <a:ln>
            <a:noFill/>
          </a:ln>
        </p:spPr>
        <p:txBody>
          <a:bodyPr lIns="0" tIns="28080" rIns="0" bIns="0"/>
          <a:lstStyle/>
          <a:p>
            <a:pPr algn="just">
              <a:lnSpc>
                <a:spcPct val="93000"/>
              </a:lnSpc>
            </a:pPr>
            <a:r>
              <a:rPr lang="en-US" sz="4000" dirty="0">
                <a:solidFill>
                  <a:srgbClr val="000000"/>
                </a:solidFill>
                <a:latin typeface="Franklin Gothic Book"/>
                <a:ea typeface="Franklin Gothic Book"/>
              </a:rPr>
              <a:t>The belief that your actions should be only in your own country’s interest, and that you should not be influenced by the world community</a:t>
            </a:r>
            <a:endParaRPr sz="2400" dirty="0"/>
          </a:p>
          <a:p>
            <a:pPr algn="just">
              <a:lnSpc>
                <a:spcPct val="93000"/>
              </a:lnSpc>
            </a:pPr>
            <a:endParaRPr sz="2400" dirty="0"/>
          </a:p>
          <a:p>
            <a:pPr>
              <a:lnSpc>
                <a:spcPct val="93000"/>
              </a:lnSpc>
            </a:pPr>
            <a:r>
              <a:rPr lang="en-US" sz="3600" dirty="0">
                <a:solidFill>
                  <a:srgbClr val="000000"/>
                </a:solidFill>
                <a:latin typeface="Franklin Gothic Book"/>
                <a:ea typeface="Franklin Gothic Book"/>
              </a:rPr>
              <a:t>Example:  Country X objects to the presence of foreign influences (such as American businesses or American military bases) within its borders.</a:t>
            </a:r>
            <a:endParaRPr sz="2000" dirty="0"/>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64" name="TextShape 1"/>
          <p:cNvSpPr txBox="1"/>
          <p:nvPr/>
        </p:nvSpPr>
        <p:spPr>
          <a:xfrm>
            <a:off x="502920" y="301680"/>
            <a:ext cx="9070920" cy="1262160"/>
          </a:xfrm>
          <a:prstGeom prst="rect">
            <a:avLst/>
          </a:prstGeom>
          <a:noFill/>
          <a:ln>
            <a:noFill/>
          </a:ln>
        </p:spPr>
        <p:txBody>
          <a:bodyPr lIns="0" tIns="38880" rIns="0" bIns="0" anchor="ctr"/>
          <a:lstStyle/>
          <a:p>
            <a:pPr algn="ctr">
              <a:lnSpc>
                <a:spcPct val="93000"/>
              </a:lnSpc>
            </a:pPr>
            <a:r>
              <a:rPr lang="en-US" sz="4400" b="1" u="sng" dirty="0">
                <a:solidFill>
                  <a:srgbClr val="000000"/>
                </a:solidFill>
                <a:latin typeface="Arial"/>
              </a:rPr>
              <a:t>Militarism</a:t>
            </a:r>
            <a:endParaRPr b="1" u="sng" dirty="0"/>
          </a:p>
        </p:txBody>
      </p:sp>
      <p:sp>
        <p:nvSpPr>
          <p:cNvPr id="65" name="TextShape 2"/>
          <p:cNvSpPr txBox="1"/>
          <p:nvPr/>
        </p:nvSpPr>
        <p:spPr>
          <a:xfrm>
            <a:off x="502920" y="1768320"/>
            <a:ext cx="9070920" cy="4989600"/>
          </a:xfrm>
          <a:prstGeom prst="rect">
            <a:avLst/>
          </a:prstGeom>
          <a:noFill/>
          <a:ln>
            <a:noFill/>
          </a:ln>
        </p:spPr>
        <p:txBody>
          <a:bodyPr lIns="0" tIns="28080" rIns="0" bIns="0"/>
          <a:lstStyle/>
          <a:p>
            <a:pPr algn="just">
              <a:lnSpc>
                <a:spcPct val="93000"/>
              </a:lnSpc>
            </a:pPr>
            <a:r>
              <a:rPr lang="en-US" sz="4000" dirty="0">
                <a:solidFill>
                  <a:srgbClr val="000000"/>
                </a:solidFill>
                <a:latin typeface="Franklin Gothic Book"/>
                <a:ea typeface="Franklin Gothic Book"/>
              </a:rPr>
              <a:t>The use (or threat) of military force in order to control a foreign territory</a:t>
            </a:r>
            <a:endParaRPr sz="2400" dirty="0"/>
          </a:p>
          <a:p>
            <a:pPr algn="just">
              <a:lnSpc>
                <a:spcPct val="93000"/>
              </a:lnSpc>
            </a:pPr>
            <a:endParaRPr sz="2400" dirty="0"/>
          </a:p>
          <a:p>
            <a:pPr>
              <a:lnSpc>
                <a:spcPct val="93000"/>
              </a:lnSpc>
            </a:pPr>
            <a:r>
              <a:rPr lang="en-US" sz="3600" dirty="0">
                <a:solidFill>
                  <a:srgbClr val="000000"/>
                </a:solidFill>
                <a:latin typeface="Franklin Gothic Book"/>
                <a:ea typeface="Franklin Gothic Book"/>
              </a:rPr>
              <a:t>Example:  Country X builds a powerful military in order to force Country Y to obey its wishes.</a:t>
            </a:r>
            <a:endParaRPr sz="2000" dirty="0"/>
          </a:p>
          <a:p>
            <a:pPr algn="just">
              <a:lnSpc>
                <a:spcPct val="93000"/>
              </a:lnSpc>
            </a:pPr>
            <a:endParaRPr dirty="0"/>
          </a:p>
          <a:p>
            <a:pPr algn="just">
              <a:lnSpc>
                <a:spcPct val="93000"/>
              </a:lnSpc>
            </a:pPr>
            <a:endParaRPr dirty="0"/>
          </a:p>
        </p:txBody>
      </p:sp>
    </p:spTree>
  </p:cSld>
  <p:clrMapOvr>
    <a:masterClrMapping/>
  </p:clrMapOvr>
  <p:timing>
    <p:tnLst>
      <p:par>
        <p:cTn id="1" dur="indefinite" restart="never" nodeType="tmRoot">
          <p:childTnLst>
            <p:seq>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65">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65">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TotalTime>
  <Words>513</Words>
  <Application>Microsoft Macintosh PowerPoint</Application>
  <PresentationFormat>Custom</PresentationFormat>
  <Paragraphs>58</Paragraphs>
  <Slides>13</Slides>
  <Notes>13</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13</vt:i4>
      </vt:variant>
    </vt:vector>
  </HeadingPairs>
  <TitlesOfParts>
    <vt:vector size="19" baseType="lpstr">
      <vt:lpstr>DejaVu Sans</vt:lpstr>
      <vt:lpstr>Arial</vt:lpstr>
      <vt:lpstr>Franklin Gothic Book</vt:lpstr>
      <vt:lpstr>Times New Roman</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cp:lastModifiedBy>Microsoft Office User</cp:lastModifiedBy>
  <cp:revision>5</cp:revision>
  <dcterms:modified xsi:type="dcterms:W3CDTF">2018-04-06T03:11:11Z</dcterms:modified>
</cp:coreProperties>
</file>