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Override PartName="/ppt/slides/slide11.xml" ContentType="application/vnd.openxmlformats-officedocument.presentationml.slide+xml"/>
  <Default Extension="xml" ContentType="application/xml"/>
  <Override PartName="/ppt/slides/slide9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s/slide18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s/slide16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14.xml" ContentType="application/vnd.openxmlformats-officedocument.presentationml.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s/slide19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s/slide17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slides/slide15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theme/theme1.xml" ContentType="application/vnd.openxmlformats-officedocument.theme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  <Override PartName="/ppt/slides/slide1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9" r:id="rId3"/>
    <p:sldId id="257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71" d="100"/>
          <a:sy n="71" d="100"/>
        </p:scale>
        <p:origin x="-142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A5E91A-11F0-4646-A549-444A471B4517}" type="datetimeFigureOut">
              <a:rPr lang="en-US" smtClean="0"/>
              <a:t>4/4/11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E678C9-8A45-3D41-B224-850DC9E0F594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1806738"/>
            <a:ext cx="8229600" cy="2306683"/>
          </a:xfrm>
        </p:spPr>
        <p:txBody>
          <a:bodyPr>
            <a:normAutofit/>
          </a:bodyPr>
          <a:lstStyle/>
          <a:p>
            <a:r>
              <a:rPr lang="en-US" sz="6000" dirty="0" smtClean="0"/>
              <a:t>The coming of the        </a:t>
            </a:r>
            <a:r>
              <a:rPr lang="en-US" sz="6000" b="1" dirty="0" smtClean="0"/>
              <a:t>U.S. Constitution</a:t>
            </a:r>
            <a:endParaRPr lang="en-US" sz="6000" b="1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b="1" dirty="0" smtClean="0"/>
              <a:t>Separation of Powers:</a:t>
            </a:r>
            <a:r>
              <a:rPr lang="en-US" sz="6000" dirty="0" smtClean="0"/>
              <a:t> splitting government into different branches</a:t>
            </a:r>
            <a:endParaRPr lang="en-US" sz="6000" b="1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b="1" dirty="0" smtClean="0"/>
              <a:t>Checks and Balances:</a:t>
            </a:r>
            <a:r>
              <a:rPr lang="en-US" sz="6000" dirty="0" smtClean="0"/>
              <a:t> a system that prevents any one branch of government from becoming too powerful.</a:t>
            </a:r>
            <a:endParaRPr lang="en-US" sz="6000" b="1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b="1" dirty="0" smtClean="0"/>
              <a:t>Impeach</a:t>
            </a:r>
            <a:r>
              <a:rPr lang="en-US" sz="6000" dirty="0" smtClean="0"/>
              <a:t>: accuse and charge with misconduct</a:t>
            </a:r>
            <a:endParaRPr lang="en-US" sz="60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626097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dirty="0" smtClean="0"/>
              <a:t>Checks and Balances</a:t>
            </a:r>
            <a:endParaRPr lang="en-US" sz="60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660400"/>
            <a:ext cx="7772400" cy="1470025"/>
          </a:xfrm>
        </p:spPr>
        <p:txBody>
          <a:bodyPr/>
          <a:lstStyle/>
          <a:p>
            <a:r>
              <a:rPr lang="en-US" dirty="0" smtClean="0"/>
              <a:t>The </a:t>
            </a:r>
            <a:r>
              <a:rPr lang="en-US" b="1" dirty="0" smtClean="0"/>
              <a:t>Executive Branch</a:t>
            </a:r>
            <a:r>
              <a:rPr lang="en-US" dirty="0" smtClean="0"/>
              <a:t> checks the </a:t>
            </a:r>
            <a:r>
              <a:rPr lang="en-US" b="1" dirty="0" smtClean="0"/>
              <a:t>Judicial Branch</a:t>
            </a:r>
            <a:r>
              <a:rPr lang="en-US" dirty="0" smtClean="0"/>
              <a:t> by: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685800" y="2486499"/>
            <a:ext cx="7772400" cy="3738695"/>
          </a:xfrm>
        </p:spPr>
        <p:txBody>
          <a:bodyPr>
            <a:normAutofit/>
          </a:bodyPr>
          <a:lstStyle/>
          <a:p>
            <a:pPr marL="514350" indent="-514350">
              <a:buClr>
                <a:schemeClr val="tx1"/>
              </a:buClr>
              <a:buFont typeface="Arial"/>
              <a:buChar char="•"/>
            </a:pPr>
            <a:r>
              <a:rPr lang="en-US" sz="4800" dirty="0" smtClean="0">
                <a:solidFill>
                  <a:srgbClr val="000000"/>
                </a:solidFill>
              </a:rPr>
              <a:t>Appointing federal judges</a:t>
            </a:r>
          </a:p>
          <a:p>
            <a:pPr marL="514350" indent="-514350">
              <a:buClr>
                <a:schemeClr val="tx1"/>
              </a:buClr>
              <a:buFont typeface="Arial"/>
              <a:buChar char="•"/>
            </a:pPr>
            <a:r>
              <a:rPr lang="en-US" sz="4800" dirty="0" smtClean="0">
                <a:solidFill>
                  <a:srgbClr val="000000"/>
                </a:solidFill>
              </a:rPr>
              <a:t>Granting pardons for federal crimes</a:t>
            </a:r>
            <a:endParaRPr lang="en-US" sz="48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660400"/>
            <a:ext cx="7772400" cy="1470025"/>
          </a:xfrm>
        </p:spPr>
        <p:txBody>
          <a:bodyPr/>
          <a:lstStyle/>
          <a:p>
            <a:r>
              <a:rPr lang="en-US" dirty="0" smtClean="0"/>
              <a:t>The </a:t>
            </a:r>
            <a:r>
              <a:rPr lang="en-US" b="1" dirty="0" smtClean="0"/>
              <a:t>Executive Branch</a:t>
            </a:r>
            <a:r>
              <a:rPr lang="en-US" dirty="0" smtClean="0"/>
              <a:t> checks the </a:t>
            </a:r>
            <a:r>
              <a:rPr lang="en-US" b="1" dirty="0" smtClean="0"/>
              <a:t>Legislative</a:t>
            </a:r>
            <a:r>
              <a:rPr lang="en-US" b="1" dirty="0" smtClean="0"/>
              <a:t> Branch</a:t>
            </a:r>
            <a:r>
              <a:rPr lang="en-US" dirty="0" smtClean="0"/>
              <a:t> by: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685800" y="2486499"/>
            <a:ext cx="7772400" cy="3738695"/>
          </a:xfrm>
        </p:spPr>
        <p:txBody>
          <a:bodyPr>
            <a:normAutofit/>
          </a:bodyPr>
          <a:lstStyle/>
          <a:p>
            <a:pPr marL="514350" indent="-514350">
              <a:buClr>
                <a:schemeClr val="tx1"/>
              </a:buClr>
              <a:buFont typeface="Arial"/>
              <a:buChar char="•"/>
            </a:pPr>
            <a:r>
              <a:rPr lang="en-US" sz="4800" dirty="0" smtClean="0">
                <a:solidFill>
                  <a:srgbClr val="000000"/>
                </a:solidFill>
              </a:rPr>
              <a:t>Vetoing acts of Congress</a:t>
            </a:r>
            <a:endParaRPr lang="en-US" sz="48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660400"/>
            <a:ext cx="7772400" cy="1470025"/>
          </a:xfrm>
        </p:spPr>
        <p:txBody>
          <a:bodyPr/>
          <a:lstStyle/>
          <a:p>
            <a:r>
              <a:rPr lang="en-US" dirty="0" smtClean="0"/>
              <a:t>The </a:t>
            </a:r>
            <a:r>
              <a:rPr lang="en-US" b="1" dirty="0" smtClean="0"/>
              <a:t>Legislative Branch</a:t>
            </a:r>
            <a:r>
              <a:rPr lang="en-US" dirty="0" smtClean="0"/>
              <a:t> checks the </a:t>
            </a:r>
            <a:r>
              <a:rPr lang="en-US" b="1" dirty="0" smtClean="0"/>
              <a:t>Executive</a:t>
            </a:r>
            <a:r>
              <a:rPr lang="en-US" b="1" dirty="0" smtClean="0"/>
              <a:t> Branch</a:t>
            </a:r>
            <a:r>
              <a:rPr lang="en-US" dirty="0" smtClean="0"/>
              <a:t> by: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685800" y="2486499"/>
            <a:ext cx="7772400" cy="3738695"/>
          </a:xfrm>
        </p:spPr>
        <p:txBody>
          <a:bodyPr>
            <a:normAutofit/>
          </a:bodyPr>
          <a:lstStyle/>
          <a:p>
            <a:pPr marL="514350" indent="-514350">
              <a:buClr>
                <a:schemeClr val="tx1"/>
              </a:buClr>
              <a:buFont typeface="Arial"/>
              <a:buChar char="•"/>
            </a:pPr>
            <a:r>
              <a:rPr lang="en-US" sz="4800" dirty="0" smtClean="0">
                <a:solidFill>
                  <a:srgbClr val="000000"/>
                </a:solidFill>
              </a:rPr>
              <a:t>Override presidential vetoes with a 2/3 vote</a:t>
            </a:r>
          </a:p>
          <a:p>
            <a:pPr marL="514350" indent="-514350">
              <a:buClr>
                <a:schemeClr val="tx1"/>
              </a:buClr>
              <a:buFont typeface="Arial"/>
              <a:buChar char="•"/>
            </a:pPr>
            <a:r>
              <a:rPr lang="en-US" sz="4800" dirty="0" smtClean="0">
                <a:solidFill>
                  <a:srgbClr val="000000"/>
                </a:solidFill>
              </a:rPr>
              <a:t>Can impeach and remove the president</a:t>
            </a:r>
            <a:endParaRPr lang="en-US" sz="48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660400"/>
            <a:ext cx="7772400" cy="1470025"/>
          </a:xfrm>
        </p:spPr>
        <p:txBody>
          <a:bodyPr/>
          <a:lstStyle/>
          <a:p>
            <a:r>
              <a:rPr lang="en-US" dirty="0" smtClean="0"/>
              <a:t>The </a:t>
            </a:r>
            <a:r>
              <a:rPr lang="en-US" b="1" dirty="0" smtClean="0"/>
              <a:t>Legislative Branch</a:t>
            </a:r>
            <a:r>
              <a:rPr lang="en-US" dirty="0" smtClean="0"/>
              <a:t> checks the </a:t>
            </a:r>
            <a:r>
              <a:rPr lang="en-US" b="1" dirty="0" smtClean="0"/>
              <a:t>Judicial</a:t>
            </a:r>
            <a:r>
              <a:rPr lang="en-US" b="1" dirty="0" smtClean="0"/>
              <a:t> Branch</a:t>
            </a:r>
            <a:r>
              <a:rPr lang="en-US" dirty="0" smtClean="0"/>
              <a:t> by: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685800" y="2486499"/>
            <a:ext cx="7772400" cy="3738695"/>
          </a:xfrm>
        </p:spPr>
        <p:txBody>
          <a:bodyPr>
            <a:normAutofit/>
          </a:bodyPr>
          <a:lstStyle/>
          <a:p>
            <a:pPr marL="514350" indent="-514350">
              <a:buClr>
                <a:schemeClr val="tx1"/>
              </a:buClr>
              <a:buFont typeface="Arial"/>
              <a:buChar char="•"/>
            </a:pPr>
            <a:r>
              <a:rPr lang="en-US" sz="4800" dirty="0" smtClean="0">
                <a:solidFill>
                  <a:srgbClr val="000000"/>
                </a:solidFill>
              </a:rPr>
              <a:t>Refuse judicial appointments</a:t>
            </a:r>
          </a:p>
          <a:p>
            <a:pPr marL="514350" indent="-514350">
              <a:buClr>
                <a:schemeClr val="tx1"/>
              </a:buClr>
              <a:buFont typeface="Arial"/>
              <a:buChar char="•"/>
            </a:pPr>
            <a:r>
              <a:rPr lang="en-US" sz="4800" dirty="0" smtClean="0">
                <a:solidFill>
                  <a:srgbClr val="000000"/>
                </a:solidFill>
              </a:rPr>
              <a:t>Can impeach and remove judges</a:t>
            </a:r>
            <a:endParaRPr lang="en-US" sz="48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660400"/>
            <a:ext cx="7772400" cy="1470025"/>
          </a:xfrm>
        </p:spPr>
        <p:txBody>
          <a:bodyPr/>
          <a:lstStyle/>
          <a:p>
            <a:r>
              <a:rPr lang="en-US" dirty="0" smtClean="0"/>
              <a:t>The </a:t>
            </a:r>
            <a:r>
              <a:rPr lang="en-US" b="1" dirty="0" smtClean="0"/>
              <a:t>Judicial Branch</a:t>
            </a:r>
            <a:r>
              <a:rPr lang="en-US" dirty="0" smtClean="0"/>
              <a:t> checks the </a:t>
            </a:r>
            <a:r>
              <a:rPr lang="en-US" b="1" dirty="0" smtClean="0"/>
              <a:t>Legislative Branch</a:t>
            </a:r>
            <a:r>
              <a:rPr lang="en-US" dirty="0" smtClean="0"/>
              <a:t> by: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685800" y="2486499"/>
            <a:ext cx="7772400" cy="3738695"/>
          </a:xfrm>
        </p:spPr>
        <p:txBody>
          <a:bodyPr>
            <a:normAutofit/>
          </a:bodyPr>
          <a:lstStyle/>
          <a:p>
            <a:pPr marL="514350" indent="-514350">
              <a:buClr>
                <a:schemeClr val="tx1"/>
              </a:buClr>
              <a:buFont typeface="Arial"/>
              <a:buChar char="•"/>
            </a:pPr>
            <a:r>
              <a:rPr lang="en-US" sz="4800" dirty="0" smtClean="0">
                <a:solidFill>
                  <a:srgbClr val="000000"/>
                </a:solidFill>
              </a:rPr>
              <a:t>Declaring acts of Congress unconstitutional</a:t>
            </a:r>
            <a:endParaRPr lang="en-US" sz="48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660400"/>
            <a:ext cx="7772400" cy="1470025"/>
          </a:xfrm>
        </p:spPr>
        <p:txBody>
          <a:bodyPr/>
          <a:lstStyle/>
          <a:p>
            <a:r>
              <a:rPr lang="en-US" dirty="0" smtClean="0"/>
              <a:t>The </a:t>
            </a:r>
            <a:r>
              <a:rPr lang="en-US" b="1" dirty="0" smtClean="0"/>
              <a:t>Judicial Branch</a:t>
            </a:r>
            <a:r>
              <a:rPr lang="en-US" dirty="0" smtClean="0"/>
              <a:t> checks the </a:t>
            </a:r>
            <a:r>
              <a:rPr lang="en-US" b="1" dirty="0" smtClean="0"/>
              <a:t>Execut</a:t>
            </a:r>
            <a:r>
              <a:rPr lang="en-US" b="1" dirty="0" smtClean="0"/>
              <a:t>ive Branch</a:t>
            </a:r>
            <a:r>
              <a:rPr lang="en-US" dirty="0" smtClean="0"/>
              <a:t> by: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685800" y="2486499"/>
            <a:ext cx="7772400" cy="3738695"/>
          </a:xfrm>
        </p:spPr>
        <p:txBody>
          <a:bodyPr>
            <a:normAutofit/>
          </a:bodyPr>
          <a:lstStyle/>
          <a:p>
            <a:pPr marL="514350" indent="-514350">
              <a:buClr>
                <a:schemeClr val="tx1"/>
              </a:buClr>
              <a:buFont typeface="Arial"/>
              <a:buChar char="•"/>
            </a:pPr>
            <a:r>
              <a:rPr lang="en-US" sz="4800" dirty="0" smtClean="0">
                <a:solidFill>
                  <a:srgbClr val="000000"/>
                </a:solidFill>
              </a:rPr>
              <a:t>Declaring acts of the President unconstitutional</a:t>
            </a:r>
            <a:endParaRPr lang="en-US" sz="48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dirty="0" smtClean="0"/>
              <a:t>In the late 1700’s, American colonists broke away from England</a:t>
            </a:r>
            <a:endParaRPr lang="en-US" sz="60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>
          <a:xfrm>
            <a:off x="685800" y="660400"/>
            <a:ext cx="7772400" cy="2720525"/>
          </a:xfrm>
        </p:spPr>
        <p:txBody>
          <a:bodyPr>
            <a:normAutofit/>
          </a:bodyPr>
          <a:lstStyle/>
          <a:p>
            <a:r>
              <a:rPr lang="en-US" dirty="0" smtClean="0"/>
              <a:t>Based on what we have learned, which would you say is the strongest branch? Why?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685800" y="4355846"/>
            <a:ext cx="7772400" cy="3738695"/>
          </a:xfrm>
        </p:spPr>
        <p:txBody>
          <a:bodyPr>
            <a:normAutofit/>
          </a:bodyPr>
          <a:lstStyle/>
          <a:p>
            <a:pPr marL="514350" indent="-514350">
              <a:buClr>
                <a:schemeClr val="tx1"/>
              </a:buClr>
            </a:pPr>
            <a:r>
              <a:rPr lang="en-US" sz="4800" dirty="0" smtClean="0">
                <a:solidFill>
                  <a:srgbClr val="000000"/>
                </a:solidFill>
              </a:rPr>
              <a:t>The weakest branch? Why?</a:t>
            </a:r>
            <a:endParaRPr lang="en-US" sz="4800" dirty="0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dirty="0" smtClean="0"/>
              <a:t>American colonists thought their </a:t>
            </a:r>
            <a:r>
              <a:rPr lang="en-US" sz="6000" i="1" dirty="0" smtClean="0"/>
              <a:t>natural rights</a:t>
            </a:r>
            <a:r>
              <a:rPr lang="en-US" sz="6000" dirty="0" smtClean="0"/>
              <a:t> were being violated by the King of England</a:t>
            </a:r>
            <a:endParaRPr lang="en-US" sz="60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b="1" dirty="0" smtClean="0"/>
              <a:t>Tyranny</a:t>
            </a:r>
            <a:r>
              <a:rPr lang="en-US" sz="6000" dirty="0" smtClean="0"/>
              <a:t>: cruel or oppressive government rule</a:t>
            </a:r>
            <a:endParaRPr lang="en-US" sz="60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dirty="0" smtClean="0"/>
              <a:t>First, Americans set up a government under the ARTICLES OF CONFEDERATION </a:t>
            </a:r>
            <a:endParaRPr lang="en-US" sz="60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dirty="0" smtClean="0"/>
              <a:t>This had a very weak central government.</a:t>
            </a:r>
            <a:br>
              <a:rPr lang="en-US" sz="6000" dirty="0" smtClean="0"/>
            </a:br>
            <a:r>
              <a:rPr lang="en-US" sz="6000" dirty="0" smtClean="0"/>
              <a:t/>
            </a:r>
            <a:br>
              <a:rPr lang="en-US" sz="6000" dirty="0" smtClean="0"/>
            </a:br>
            <a:r>
              <a:rPr lang="en-US" sz="6000" dirty="0" smtClean="0"/>
              <a:t>How come?</a:t>
            </a:r>
            <a:endParaRPr lang="en-US" sz="60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dirty="0" smtClean="0"/>
              <a:t>Americans didn’t want to to give government a lot of power for fear of another tyrant.</a:t>
            </a:r>
            <a:endParaRPr lang="en-US" sz="60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 fontScale="90000"/>
          </a:bodyPr>
          <a:lstStyle/>
          <a:p>
            <a:r>
              <a:rPr lang="en-US" sz="6000" dirty="0" smtClean="0"/>
              <a:t>The Articles of Confederation were too weak.  America needed a government that was strong but that could be prevented from abusing power.</a:t>
            </a:r>
            <a:endParaRPr lang="en-US" sz="60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858648"/>
            <a:ext cx="8229600" cy="4924180"/>
          </a:xfrm>
        </p:spPr>
        <p:txBody>
          <a:bodyPr>
            <a:normAutofit/>
          </a:bodyPr>
          <a:lstStyle/>
          <a:p>
            <a:r>
              <a:rPr lang="en-US" sz="6000" dirty="0" smtClean="0"/>
              <a:t>What did they come up with?</a:t>
            </a:r>
            <a:endParaRPr lang="en-US" sz="6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571</TotalTime>
  <Words>275</Words>
  <Application>Microsoft Macintosh PowerPoint</Application>
  <PresentationFormat>On-screen Show (4:3)</PresentationFormat>
  <Paragraphs>30</Paragraphs>
  <Slides>20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The coming of the        U.S. Constitution</vt:lpstr>
      <vt:lpstr>In the late 1700’s, American colonists broke away from England</vt:lpstr>
      <vt:lpstr>American colonists thought their natural rights were being violated by the King of England</vt:lpstr>
      <vt:lpstr>Tyranny: cruel or oppressive government rule</vt:lpstr>
      <vt:lpstr>First, Americans set up a government under the ARTICLES OF CONFEDERATION </vt:lpstr>
      <vt:lpstr>This had a very weak central government.  How come?</vt:lpstr>
      <vt:lpstr>Americans didn’t want to to give government a lot of power for fear of another tyrant.</vt:lpstr>
      <vt:lpstr>The Articles of Confederation were too weak.  America needed a government that was strong but that could be prevented from abusing power.</vt:lpstr>
      <vt:lpstr>What did they come up with?</vt:lpstr>
      <vt:lpstr>Separation of Powers: splitting government into different branches</vt:lpstr>
      <vt:lpstr>Checks and Balances: a system that prevents any one branch of government from becoming too powerful.</vt:lpstr>
      <vt:lpstr>Impeach: accuse and charge with misconduct</vt:lpstr>
      <vt:lpstr>Checks and Balances</vt:lpstr>
      <vt:lpstr>The Executive Branch checks the Judicial Branch by:</vt:lpstr>
      <vt:lpstr>The Executive Branch checks the Legislative Branch by:</vt:lpstr>
      <vt:lpstr>The Legislative Branch checks the Executive Branch by:</vt:lpstr>
      <vt:lpstr>The Legislative Branch checks the Judicial Branch by:</vt:lpstr>
      <vt:lpstr>The Judicial Branch checks the Legislative Branch by:</vt:lpstr>
      <vt:lpstr>The Judicial Branch checks the Executive Branch by:</vt:lpstr>
      <vt:lpstr>Based on what we have learned, which would you say is the strongest branch? Why?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coming of the        U.S. Constitution</dc:title>
  <dc:creator>Jason Kash</dc:creator>
  <cp:lastModifiedBy>Jason Kash</cp:lastModifiedBy>
  <cp:revision>4</cp:revision>
  <dcterms:created xsi:type="dcterms:W3CDTF">2011-04-05T00:40:41Z</dcterms:created>
  <dcterms:modified xsi:type="dcterms:W3CDTF">2011-04-05T10:12:30Z</dcterms:modified>
</cp:coreProperties>
</file>

<file path=docProps/thumbnail.jpeg>
</file>