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7" d="100"/>
          <a:sy n="77" d="100"/>
        </p:scale>
        <p:origin x="-180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8170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1133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21953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1750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65617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32294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36164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57050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99348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85850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41548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660066"/>
            </a:gs>
            <a:gs pos="100000">
              <a:srgbClr val="FFFFFF"/>
            </a:gs>
          </a:gsLst>
          <a:lin ang="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6F7EE6-84B6-5D4E-8561-45171CB36E3F}" type="datetimeFigureOut">
              <a:rPr lang="en-US" smtClean="0"/>
              <a:t>2/24/14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15F301-3BB1-A548-8F37-F4F42494A0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31549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61839" y="1319640"/>
            <a:ext cx="8148160" cy="2540305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694942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i="1" dirty="0" smtClean="0"/>
              <a:t>America </a:t>
            </a:r>
            <a:r>
              <a:rPr lang="en-US" i="1" dirty="0"/>
              <a:t>was founded on breaking the law</a:t>
            </a:r>
            <a:r>
              <a:rPr lang="en-US" i="1" dirty="0" smtClean="0"/>
              <a:t>.</a:t>
            </a:r>
            <a:r>
              <a:rPr lang="en-US" i="1" dirty="0"/>
              <a:t> </a:t>
            </a:r>
            <a:r>
              <a:rPr lang="en-US" i="1" dirty="0" smtClean="0"/>
              <a:t> </a:t>
            </a:r>
            <a:br>
              <a:rPr lang="en-US" i="1" dirty="0" smtClean="0"/>
            </a:br>
            <a:r>
              <a:rPr lang="en-US" i="1" dirty="0" smtClean="0"/>
              <a:t> </a:t>
            </a:r>
            <a:r>
              <a:rPr lang="en-US" sz="2200" dirty="0" smtClean="0"/>
              <a:t>-Historian Michael Eric Dyson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>What does this quote mean? Is it true? Why or why not?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2705056" y="659819"/>
            <a:ext cx="402459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dirty="0" smtClean="0"/>
              <a:t>Ticket In: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74410007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Unit 2: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12524"/>
            <a:ext cx="8229600" cy="4525963"/>
          </a:xfrm>
        </p:spPr>
        <p:txBody>
          <a:bodyPr/>
          <a:lstStyle/>
          <a:p>
            <a:pPr marL="0" indent="0" algn="ctr">
              <a:buNone/>
            </a:pPr>
            <a:endParaRPr lang="en-US" dirty="0" smtClean="0"/>
          </a:p>
          <a:p>
            <a:pPr marL="0" indent="0" algn="ctr">
              <a:buNone/>
            </a:pPr>
            <a:endParaRPr lang="en-US" sz="5400" dirty="0"/>
          </a:p>
          <a:p>
            <a:pPr marL="0" indent="0" algn="ctr">
              <a:buNone/>
            </a:pPr>
            <a:r>
              <a:rPr lang="en-US" sz="7200" dirty="0" smtClean="0"/>
              <a:t>Why do people</a:t>
            </a:r>
          </a:p>
          <a:p>
            <a:pPr marL="0" indent="0" algn="ctr">
              <a:buNone/>
            </a:pPr>
            <a:r>
              <a:rPr lang="en-US" sz="7200" dirty="0" smtClean="0"/>
              <a:t> rebel?</a:t>
            </a:r>
            <a:endParaRPr lang="en-US" sz="7200" dirty="0"/>
          </a:p>
        </p:txBody>
      </p:sp>
    </p:spTree>
    <p:extLst>
      <p:ext uri="{BB962C8B-B14F-4D97-AF65-F5344CB8AC3E}">
        <p14:creationId xmlns:p14="http://schemas.microsoft.com/office/powerpoint/2010/main" val="160789574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b="1" dirty="0" smtClean="0"/>
              <a:t>r</a:t>
            </a:r>
            <a:r>
              <a:rPr lang="en-US" sz="4800" b="1" dirty="0" smtClean="0"/>
              <a:t>ebellion</a:t>
            </a:r>
            <a:endParaRPr lang="en-US" sz="4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31136"/>
            <a:ext cx="8229600" cy="4525963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000" dirty="0" smtClean="0"/>
              <a:t>An effort by many people to change the government or leader of a country</a:t>
            </a:r>
          </a:p>
          <a:p>
            <a:pPr marL="0" indent="0" algn="ctr">
              <a:buNone/>
            </a:pPr>
            <a:endParaRPr lang="en-US" sz="4000" dirty="0"/>
          </a:p>
          <a:p>
            <a:pPr marL="0" indent="0" algn="ctr">
              <a:buNone/>
            </a:pPr>
            <a:r>
              <a:rPr lang="en-US" sz="4000" dirty="0" smtClean="0"/>
              <a:t>uprising; revolt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03305636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b="1" dirty="0" smtClean="0"/>
              <a:t>g</a:t>
            </a:r>
            <a:r>
              <a:rPr lang="en-US" sz="4800" b="1" dirty="0" smtClean="0"/>
              <a:t>rievance</a:t>
            </a:r>
            <a:endParaRPr lang="en-US" sz="4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87812"/>
            <a:ext cx="8229600" cy="4525963"/>
          </a:xfrm>
        </p:spPr>
        <p:txBody>
          <a:bodyPr/>
          <a:lstStyle/>
          <a:p>
            <a:pPr marL="0" indent="0" algn="ctr">
              <a:buNone/>
            </a:pPr>
            <a:endParaRPr lang="en-US" dirty="0" smtClean="0"/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4000" dirty="0" smtClean="0"/>
              <a:t>a reason for being </a:t>
            </a:r>
          </a:p>
          <a:p>
            <a:pPr marL="0" indent="0" algn="ctr">
              <a:buNone/>
            </a:pPr>
            <a:r>
              <a:rPr lang="en-US" sz="4000" dirty="0" smtClean="0"/>
              <a:t>unhappy with a situation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345800507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b="1" dirty="0" smtClean="0"/>
              <a:t>civil</a:t>
            </a:r>
            <a:r>
              <a:rPr lang="en-US" sz="4800" dirty="0" smtClean="0"/>
              <a:t> </a:t>
            </a:r>
            <a:r>
              <a:rPr lang="en-US" sz="4800" b="1" dirty="0" smtClean="0"/>
              <a:t>disobedience</a:t>
            </a:r>
            <a:endParaRPr lang="en-US" sz="4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20803"/>
            <a:ext cx="8229600" cy="4525963"/>
          </a:xfrm>
        </p:spPr>
        <p:txBody>
          <a:bodyPr/>
          <a:lstStyle/>
          <a:p>
            <a:pPr marL="0" indent="0" algn="ctr">
              <a:buNone/>
            </a:pPr>
            <a:endParaRPr lang="en-US" dirty="0" smtClean="0"/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/>
              <a:t>r</a:t>
            </a:r>
            <a:r>
              <a:rPr lang="en-US" dirty="0" smtClean="0"/>
              <a:t>efusal to obey laws as a way </a:t>
            </a:r>
          </a:p>
          <a:p>
            <a:pPr marL="0" indent="0" algn="ctr">
              <a:buNone/>
            </a:pPr>
            <a:r>
              <a:rPr lang="en-US" dirty="0" smtClean="0"/>
              <a:t>of forcing the government </a:t>
            </a:r>
          </a:p>
          <a:p>
            <a:pPr marL="0" indent="0" algn="ctr">
              <a:buNone/>
            </a:pPr>
            <a:r>
              <a:rPr lang="en-US" dirty="0" smtClean="0"/>
              <a:t>to do or change something 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56829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800" b="1" dirty="0" smtClean="0"/>
              <a:t>protest</a:t>
            </a:r>
            <a:endParaRPr lang="en-US" sz="4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45578"/>
            <a:ext cx="8229600" cy="4525963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/>
              <a:t>a</a:t>
            </a:r>
            <a:r>
              <a:rPr lang="en-US" dirty="0" smtClean="0"/>
              <a:t> gathering of people </a:t>
            </a:r>
          </a:p>
          <a:p>
            <a:pPr marL="0" indent="0" algn="ctr">
              <a:buNone/>
            </a:pPr>
            <a:r>
              <a:rPr lang="en-US" dirty="0"/>
              <a:t>s</a:t>
            </a:r>
            <a:r>
              <a:rPr lang="en-US" dirty="0" smtClean="0"/>
              <a:t>howing</a:t>
            </a:r>
            <a:r>
              <a:rPr lang="en-US" dirty="0" smtClean="0"/>
              <a:t> </a:t>
            </a:r>
            <a:r>
              <a:rPr lang="en-US" dirty="0" smtClean="0"/>
              <a:t>strong disapproval </a:t>
            </a:r>
          </a:p>
          <a:p>
            <a:pPr marL="0" indent="0" algn="ctr">
              <a:buNone/>
            </a:pPr>
            <a:r>
              <a:rPr lang="en-US" dirty="0" smtClean="0"/>
              <a:t>about something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64163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45573"/>
            <a:ext cx="8229600" cy="1143000"/>
          </a:xfrm>
        </p:spPr>
        <p:txBody>
          <a:bodyPr>
            <a:normAutofit/>
          </a:bodyPr>
          <a:lstStyle/>
          <a:p>
            <a:r>
              <a:rPr lang="en-US" sz="4800" b="1" dirty="0" smtClean="0"/>
              <a:t>boycott</a:t>
            </a:r>
            <a:endParaRPr lang="en-US" sz="48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798146"/>
            <a:ext cx="8229600" cy="4525963"/>
          </a:xfrm>
        </p:spPr>
        <p:txBody>
          <a:bodyPr/>
          <a:lstStyle/>
          <a:p>
            <a:pPr marL="0" indent="0" algn="ctr">
              <a:buNone/>
            </a:pPr>
            <a:endParaRPr lang="en-US" dirty="0" smtClean="0"/>
          </a:p>
          <a:p>
            <a:pPr marL="0" indent="0" algn="ctr">
              <a:buNone/>
            </a:pPr>
            <a:r>
              <a:rPr lang="en-US" dirty="0"/>
              <a:t>t</a:t>
            </a:r>
            <a:r>
              <a:rPr lang="en-US" dirty="0" smtClean="0"/>
              <a:t>o stop using the goods and services </a:t>
            </a:r>
          </a:p>
          <a:p>
            <a:pPr marL="0" indent="0" algn="ctr">
              <a:buNone/>
            </a:pPr>
            <a:r>
              <a:rPr lang="en-US" dirty="0" smtClean="0"/>
              <a:t>of a company or country </a:t>
            </a:r>
          </a:p>
          <a:p>
            <a:pPr marL="0" indent="0" algn="ctr">
              <a:buNone/>
            </a:pPr>
            <a:r>
              <a:rPr lang="en-US" dirty="0" smtClean="0"/>
              <a:t>until changes are made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20155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Ticket Out: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24912"/>
            <a:ext cx="8229600" cy="4525963"/>
          </a:xfrm>
        </p:spPr>
        <p:txBody>
          <a:bodyPr/>
          <a:lstStyle/>
          <a:p>
            <a:pPr marL="0" indent="0" algn="ctr">
              <a:buNone/>
            </a:pPr>
            <a:endParaRPr lang="en-US" dirty="0" smtClean="0"/>
          </a:p>
          <a:p>
            <a:pPr marL="0" indent="0" algn="ctr">
              <a:buNone/>
            </a:pPr>
            <a:endParaRPr lang="en-US" sz="5400" dirty="0"/>
          </a:p>
          <a:p>
            <a:pPr marL="0" indent="0" algn="ctr">
              <a:buNone/>
            </a:pPr>
            <a:r>
              <a:rPr lang="en-US" sz="7200" dirty="0" smtClean="0"/>
              <a:t>Why do people</a:t>
            </a:r>
          </a:p>
          <a:p>
            <a:pPr marL="0" indent="0" algn="ctr">
              <a:buNone/>
            </a:pPr>
            <a:r>
              <a:rPr lang="en-US" sz="7200" dirty="0" smtClean="0"/>
              <a:t> rebel?</a:t>
            </a:r>
            <a:endParaRPr lang="en-US" sz="7200" dirty="0"/>
          </a:p>
        </p:txBody>
      </p:sp>
    </p:spTree>
    <p:extLst>
      <p:ext uri="{BB962C8B-B14F-4D97-AF65-F5344CB8AC3E}">
        <p14:creationId xmlns:p14="http://schemas.microsoft.com/office/powerpoint/2010/main" val="14860899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ustom 3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101</Words>
  <Application>Microsoft Macintosh PowerPoint</Application>
  <PresentationFormat>On-screen Show (4:3)</PresentationFormat>
  <Paragraphs>36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America was founded on breaking the law.    -Historian Michael Eric Dyson  What does this quote mean? Is it true? Why or why not?</vt:lpstr>
      <vt:lpstr>Unit 2:</vt:lpstr>
      <vt:lpstr>rebellion</vt:lpstr>
      <vt:lpstr>grievance</vt:lpstr>
      <vt:lpstr>civil disobedience</vt:lpstr>
      <vt:lpstr>protest</vt:lpstr>
      <vt:lpstr>boycott</vt:lpstr>
      <vt:lpstr>Ticket Out:</vt:lpstr>
    </vt:vector>
  </TitlesOfParts>
  <Company>RSU14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America was founded on breaking the law.    -Historian Michael Eric Dyson  What does this quote mean? Is it true? Why or why not?</dc:title>
  <dc:creator>Student Teacher</dc:creator>
  <cp:lastModifiedBy>Student Teacher</cp:lastModifiedBy>
  <cp:revision>7</cp:revision>
  <dcterms:created xsi:type="dcterms:W3CDTF">2014-02-24T15:35:25Z</dcterms:created>
  <dcterms:modified xsi:type="dcterms:W3CDTF">2014-02-25T03:24:42Z</dcterms:modified>
</cp:coreProperties>
</file>

<file path=docProps/thumbnail.jpeg>
</file>